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32"/>
  </p:notesMasterIdLst>
  <p:sldIdLst>
    <p:sldId id="256" r:id="rId2"/>
    <p:sldId id="258" r:id="rId3"/>
    <p:sldId id="350" r:id="rId4"/>
    <p:sldId id="257" r:id="rId5"/>
    <p:sldId id="348" r:id="rId6"/>
    <p:sldId id="338" r:id="rId7"/>
    <p:sldId id="353" r:id="rId8"/>
    <p:sldId id="285" r:id="rId9"/>
    <p:sldId id="274" r:id="rId10"/>
    <p:sldId id="369" r:id="rId11"/>
    <p:sldId id="286" r:id="rId12"/>
    <p:sldId id="373" r:id="rId13"/>
    <p:sldId id="368" r:id="rId14"/>
    <p:sldId id="355" r:id="rId15"/>
    <p:sldId id="357" r:id="rId16"/>
    <p:sldId id="362" r:id="rId17"/>
    <p:sldId id="364" r:id="rId18"/>
    <p:sldId id="365" r:id="rId19"/>
    <p:sldId id="366" r:id="rId20"/>
    <p:sldId id="358" r:id="rId21"/>
    <p:sldId id="372" r:id="rId22"/>
    <p:sldId id="361" r:id="rId23"/>
    <p:sldId id="374" r:id="rId24"/>
    <p:sldId id="316" r:id="rId25"/>
    <p:sldId id="320" r:id="rId26"/>
    <p:sldId id="370" r:id="rId27"/>
    <p:sldId id="371" r:id="rId28"/>
    <p:sldId id="341" r:id="rId29"/>
    <p:sldId id="342" r:id="rId30"/>
    <p:sldId id="344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1BA6C4-6FD7-E13E-25A2-FFFE9BD34172}" v="40" dt="2025-04-22T14:20:57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5"/>
    <p:restoredTop sz="94619"/>
  </p:normalViewPr>
  <p:slideViewPr>
    <p:cSldViewPr snapToGrid="0">
      <p:cViewPr>
        <p:scale>
          <a:sx n="59" d="100"/>
          <a:sy n="59" d="100"/>
        </p:scale>
        <p:origin x="1504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-INST 吉川洋平" userId="S::yoshikawa.yohei@thi.hal.ac.jp::19706b0f-5609-49a4-9fe3-c6e485df3adf" providerId="AD" clId="Web-{FB35723B-4DB8-E955-71B6-C5CD293D76B3}"/>
    <pc:docChg chg="addSld delSld modSld sldOrd">
      <pc:chgData name="TH-INST 吉川洋平" userId="S::yoshikawa.yohei@thi.hal.ac.jp::19706b0f-5609-49a4-9fe3-c6e485df3adf" providerId="AD" clId="Web-{FB35723B-4DB8-E955-71B6-C5CD293D76B3}" dt="2024-10-04T05:04:00.178" v="591" actId="20577"/>
      <pc:docMkLst>
        <pc:docMk/>
      </pc:docMkLst>
      <pc:sldChg chg="modSp">
        <pc:chgData name="TH-INST 吉川洋平" userId="S::yoshikawa.yohei@thi.hal.ac.jp::19706b0f-5609-49a4-9fe3-c6e485df3adf" providerId="AD" clId="Web-{FB35723B-4DB8-E955-71B6-C5CD293D76B3}" dt="2024-10-04T04:00:30.133" v="269" actId="1076"/>
        <pc:sldMkLst>
          <pc:docMk/>
          <pc:sldMk cId="1109529743" sldId="301"/>
        </pc:sldMkLst>
      </pc:sldChg>
      <pc:sldChg chg="modSp">
        <pc:chgData name="TH-INST 吉川洋平" userId="S::yoshikawa.yohei@thi.hal.ac.jp::19706b0f-5609-49a4-9fe3-c6e485df3adf" providerId="AD" clId="Web-{FB35723B-4DB8-E955-71B6-C5CD293D76B3}" dt="2024-10-04T05:02:02.123" v="567" actId="20577"/>
        <pc:sldMkLst>
          <pc:docMk/>
          <pc:sldMk cId="2263242439" sldId="304"/>
        </pc:sldMkLst>
      </pc:sldChg>
      <pc:sldChg chg="modSp">
        <pc:chgData name="TH-INST 吉川洋平" userId="S::yoshikawa.yohei@thi.hal.ac.jp::19706b0f-5609-49a4-9fe3-c6e485df3adf" providerId="AD" clId="Web-{FB35723B-4DB8-E955-71B6-C5CD293D76B3}" dt="2024-10-04T05:02:10.686" v="570" actId="20577"/>
        <pc:sldMkLst>
          <pc:docMk/>
          <pc:sldMk cId="1175413936" sldId="305"/>
        </pc:sldMkLst>
      </pc:sldChg>
      <pc:sldChg chg="modSp">
        <pc:chgData name="TH-INST 吉川洋平" userId="S::yoshikawa.yohei@thi.hal.ac.jp::19706b0f-5609-49a4-9fe3-c6e485df3adf" providerId="AD" clId="Web-{FB35723B-4DB8-E955-71B6-C5CD293D76B3}" dt="2024-10-04T05:02:20.749" v="572" actId="20577"/>
        <pc:sldMkLst>
          <pc:docMk/>
          <pc:sldMk cId="600655186" sldId="306"/>
        </pc:sldMkLst>
      </pc:sldChg>
      <pc:sldChg chg="delSp">
        <pc:chgData name="TH-INST 吉川洋平" userId="S::yoshikawa.yohei@thi.hal.ac.jp::19706b0f-5609-49a4-9fe3-c6e485df3adf" providerId="AD" clId="Web-{FB35723B-4DB8-E955-71B6-C5CD293D76B3}" dt="2024-10-04T05:02:39.438" v="573"/>
        <pc:sldMkLst>
          <pc:docMk/>
          <pc:sldMk cId="3977413649" sldId="310"/>
        </pc:sldMkLst>
      </pc:sldChg>
      <pc:sldChg chg="modSp">
        <pc:chgData name="TH-INST 吉川洋平" userId="S::yoshikawa.yohei@thi.hal.ac.jp::19706b0f-5609-49a4-9fe3-c6e485df3adf" providerId="AD" clId="Web-{FB35723B-4DB8-E955-71B6-C5CD293D76B3}" dt="2024-10-04T04:00:19.820" v="267" actId="20577"/>
        <pc:sldMkLst>
          <pc:docMk/>
          <pc:sldMk cId="3396605558" sldId="311"/>
        </pc:sldMkLst>
      </pc:sldChg>
      <pc:sldChg chg="delSp modSp mod modClrScheme chgLayout">
        <pc:chgData name="TH-INST 吉川洋平" userId="S::yoshikawa.yohei@thi.hal.ac.jp::19706b0f-5609-49a4-9fe3-c6e485df3adf" providerId="AD" clId="Web-{FB35723B-4DB8-E955-71B6-C5CD293D76B3}" dt="2024-10-04T03:20:17.244" v="20" actId="1076"/>
        <pc:sldMkLst>
          <pc:docMk/>
          <pc:sldMk cId="190397179" sldId="312"/>
        </pc:sldMkLst>
      </pc:sldChg>
      <pc:sldChg chg="addSp delSp modSp add replId">
        <pc:chgData name="TH-INST 吉川洋平" userId="S::yoshikawa.yohei@thi.hal.ac.jp::19706b0f-5609-49a4-9fe3-c6e485df3adf" providerId="AD" clId="Web-{FB35723B-4DB8-E955-71B6-C5CD293D76B3}" dt="2024-10-04T03:32:29.025" v="77" actId="1076"/>
        <pc:sldMkLst>
          <pc:docMk/>
          <pc:sldMk cId="3371046654" sldId="314"/>
        </pc:sldMkLst>
      </pc:sldChg>
      <pc:sldChg chg="modSp add replId">
        <pc:chgData name="TH-INST 吉川洋平" userId="S::yoshikawa.yohei@thi.hal.ac.jp::19706b0f-5609-49a4-9fe3-c6e485df3adf" providerId="AD" clId="Web-{FB35723B-4DB8-E955-71B6-C5CD293D76B3}" dt="2024-10-04T03:32:52.839" v="83" actId="20577"/>
        <pc:sldMkLst>
          <pc:docMk/>
          <pc:sldMk cId="3982353365" sldId="315"/>
        </pc:sldMkLst>
      </pc:sldChg>
      <pc:sldChg chg="addSp delSp modSp add ord replId">
        <pc:chgData name="TH-INST 吉川洋平" userId="S::yoshikawa.yohei@thi.hal.ac.jp::19706b0f-5609-49a4-9fe3-c6e485df3adf" providerId="AD" clId="Web-{FB35723B-4DB8-E955-71B6-C5CD293D76B3}" dt="2024-10-04T03:42:52.846" v="167" actId="1076"/>
        <pc:sldMkLst>
          <pc:docMk/>
          <pc:sldMk cId="2719700416" sldId="316"/>
        </pc:sldMkLst>
      </pc:sldChg>
      <pc:sldChg chg="addSp delSp modSp add replId">
        <pc:chgData name="TH-INST 吉川洋平" userId="S::yoshikawa.yohei@thi.hal.ac.jp::19706b0f-5609-49a4-9fe3-c6e485df3adf" providerId="AD" clId="Web-{FB35723B-4DB8-E955-71B6-C5CD293D76B3}" dt="2024-10-04T03:42:11.297" v="157" actId="20577"/>
        <pc:sldMkLst>
          <pc:docMk/>
          <pc:sldMk cId="919075081" sldId="317"/>
        </pc:sldMkLst>
      </pc:sldChg>
      <pc:sldChg chg="delSp modSp add ord replId">
        <pc:chgData name="TH-INST 吉川洋平" userId="S::yoshikawa.yohei@thi.hal.ac.jp::19706b0f-5609-49a4-9fe3-c6e485df3adf" providerId="AD" clId="Web-{FB35723B-4DB8-E955-71B6-C5CD293D76B3}" dt="2024-10-04T03:40:23.571" v="127"/>
        <pc:sldMkLst>
          <pc:docMk/>
          <pc:sldMk cId="1441883301" sldId="318"/>
        </pc:sldMkLst>
      </pc:sldChg>
      <pc:sldChg chg="addSp delSp modSp add ord replId">
        <pc:chgData name="TH-INST 吉川洋平" userId="S::yoshikawa.yohei@thi.hal.ac.jp::19706b0f-5609-49a4-9fe3-c6e485df3adf" providerId="AD" clId="Web-{FB35723B-4DB8-E955-71B6-C5CD293D76B3}" dt="2024-10-04T03:47:45.006" v="221" actId="20577"/>
        <pc:sldMkLst>
          <pc:docMk/>
          <pc:sldMk cId="2000504379" sldId="319"/>
        </pc:sldMkLst>
      </pc:sldChg>
      <pc:sldChg chg="modSp add ord replId">
        <pc:chgData name="TH-INST 吉川洋平" userId="S::yoshikawa.yohei@thi.hal.ac.jp::19706b0f-5609-49a4-9fe3-c6e485df3adf" providerId="AD" clId="Web-{FB35723B-4DB8-E955-71B6-C5CD293D76B3}" dt="2024-10-04T03:51:15.285" v="238" actId="20577"/>
        <pc:sldMkLst>
          <pc:docMk/>
          <pc:sldMk cId="499189309" sldId="320"/>
        </pc:sldMkLst>
      </pc:sldChg>
      <pc:sldChg chg="addSp delSp modSp add ord replId">
        <pc:chgData name="TH-INST 吉川洋平" userId="S::yoshikawa.yohei@thi.hal.ac.jp::19706b0f-5609-49a4-9fe3-c6e485df3adf" providerId="AD" clId="Web-{FB35723B-4DB8-E955-71B6-C5CD293D76B3}" dt="2024-10-04T03:47:04.909" v="217"/>
        <pc:sldMkLst>
          <pc:docMk/>
          <pc:sldMk cId="2631951540" sldId="321"/>
        </pc:sldMkLst>
      </pc:sldChg>
      <pc:sldChg chg="modSp add replId">
        <pc:chgData name="TH-INST 吉川洋平" userId="S::yoshikawa.yohei@thi.hal.ac.jp::19706b0f-5609-49a4-9fe3-c6e485df3adf" providerId="AD" clId="Web-{FB35723B-4DB8-E955-71B6-C5CD293D76B3}" dt="2024-10-04T03:48:56.666" v="234" actId="20577"/>
        <pc:sldMkLst>
          <pc:docMk/>
          <pc:sldMk cId="4113462566" sldId="322"/>
        </pc:sldMkLst>
      </pc:sldChg>
      <pc:sldChg chg="modSp add ord replId">
        <pc:chgData name="TH-INST 吉川洋平" userId="S::yoshikawa.yohei@thi.hal.ac.jp::19706b0f-5609-49a4-9fe3-c6e485df3adf" providerId="AD" clId="Web-{FB35723B-4DB8-E955-71B6-C5CD293D76B3}" dt="2024-10-04T03:56:28.961" v="251" actId="20577"/>
        <pc:sldMkLst>
          <pc:docMk/>
          <pc:sldMk cId="1001697580" sldId="323"/>
        </pc:sldMkLst>
      </pc:sldChg>
      <pc:sldChg chg="modSp add replId">
        <pc:chgData name="TH-INST 吉川洋平" userId="S::yoshikawa.yohei@thi.hal.ac.jp::19706b0f-5609-49a4-9fe3-c6e485df3adf" providerId="AD" clId="Web-{FB35723B-4DB8-E955-71B6-C5CD293D76B3}" dt="2024-10-04T05:03:01.737" v="578" actId="20577"/>
        <pc:sldMkLst>
          <pc:docMk/>
          <pc:sldMk cId="1678177121" sldId="324"/>
        </pc:sldMkLst>
      </pc:sldChg>
      <pc:sldChg chg="modSp add del replId">
        <pc:chgData name="TH-INST 吉川洋平" userId="S::yoshikawa.yohei@thi.hal.ac.jp::19706b0f-5609-49a4-9fe3-c6e485df3adf" providerId="AD" clId="Web-{FB35723B-4DB8-E955-71B6-C5CD293D76B3}" dt="2024-10-04T03:57:30.668" v="254"/>
        <pc:sldMkLst>
          <pc:docMk/>
          <pc:sldMk cId="3923457054" sldId="324"/>
        </pc:sldMkLst>
      </pc:sldChg>
      <pc:sldChg chg="modSp add del replId">
        <pc:chgData name="TH-INST 吉川洋平" userId="S::yoshikawa.yohei@thi.hal.ac.jp::19706b0f-5609-49a4-9fe3-c6e485df3adf" providerId="AD" clId="Web-{FB35723B-4DB8-E955-71B6-C5CD293D76B3}" dt="2024-10-04T04:06:06.561" v="359"/>
        <pc:sldMkLst>
          <pc:docMk/>
          <pc:sldMk cId="1549929754" sldId="325"/>
        </pc:sldMkLst>
      </pc:sldChg>
      <pc:sldChg chg="addSp delSp modSp add replId">
        <pc:chgData name="TH-INST 吉川洋平" userId="S::yoshikawa.yohei@thi.hal.ac.jp::19706b0f-5609-49a4-9fe3-c6e485df3adf" providerId="AD" clId="Web-{FB35723B-4DB8-E955-71B6-C5CD293D76B3}" dt="2024-10-04T04:04:32.742" v="327" actId="20577"/>
        <pc:sldMkLst>
          <pc:docMk/>
          <pc:sldMk cId="133058594" sldId="326"/>
        </pc:sldMkLst>
      </pc:sldChg>
      <pc:sldChg chg="add del replId">
        <pc:chgData name="TH-INST 吉川洋平" userId="S::yoshikawa.yohei@thi.hal.ac.jp::19706b0f-5609-49a4-9fe3-c6e485df3adf" providerId="AD" clId="Web-{FB35723B-4DB8-E955-71B6-C5CD293D76B3}" dt="2024-10-04T04:06:51.110" v="368"/>
        <pc:sldMkLst>
          <pc:docMk/>
          <pc:sldMk cId="1182330483" sldId="327"/>
        </pc:sldMkLst>
      </pc:sldChg>
      <pc:sldChg chg="modSp add del replId">
        <pc:chgData name="TH-INST 吉川洋平" userId="S::yoshikawa.yohei@thi.hal.ac.jp::19706b0f-5609-49a4-9fe3-c6e485df3adf" providerId="AD" clId="Web-{FB35723B-4DB8-E955-71B6-C5CD293D76B3}" dt="2024-10-04T04:04:38.758" v="330"/>
        <pc:sldMkLst>
          <pc:docMk/>
          <pc:sldMk cId="3485433927" sldId="328"/>
        </pc:sldMkLst>
      </pc:sldChg>
      <pc:sldChg chg="add del replId">
        <pc:chgData name="TH-INST 吉川洋平" userId="S::yoshikawa.yohei@thi.hal.ac.jp::19706b0f-5609-49a4-9fe3-c6e485df3adf" providerId="AD" clId="Web-{FB35723B-4DB8-E955-71B6-C5CD293D76B3}" dt="2024-10-04T04:04:42.571" v="332"/>
        <pc:sldMkLst>
          <pc:docMk/>
          <pc:sldMk cId="3019980395" sldId="329"/>
        </pc:sldMkLst>
      </pc:sldChg>
      <pc:sldChg chg="addSp delSp modSp add replId">
        <pc:chgData name="TH-INST 吉川洋平" userId="S::yoshikawa.yohei@thi.hal.ac.jp::19706b0f-5609-49a4-9fe3-c6e485df3adf" providerId="AD" clId="Web-{FB35723B-4DB8-E955-71B6-C5CD293D76B3}" dt="2024-10-04T04:06:49.641" v="367" actId="20577"/>
        <pc:sldMkLst>
          <pc:docMk/>
          <pc:sldMk cId="2302695818" sldId="330"/>
        </pc:sldMkLst>
      </pc:sldChg>
      <pc:sldChg chg="addSp delSp modSp add replId">
        <pc:chgData name="TH-INST 吉川洋平" userId="S::yoshikawa.yohei@thi.hal.ac.jp::19706b0f-5609-49a4-9fe3-c6e485df3adf" providerId="AD" clId="Web-{FB35723B-4DB8-E955-71B6-C5CD293D76B3}" dt="2024-10-04T04:55:54.957" v="530" actId="20577"/>
        <pc:sldMkLst>
          <pc:docMk/>
          <pc:sldMk cId="4009081566" sldId="331"/>
        </pc:sldMkLst>
      </pc:sldChg>
      <pc:sldChg chg="addSp delSp modSp add replId">
        <pc:chgData name="TH-INST 吉川洋平" userId="S::yoshikawa.yohei@thi.hal.ac.jp::19706b0f-5609-49a4-9fe3-c6e485df3adf" providerId="AD" clId="Web-{FB35723B-4DB8-E955-71B6-C5CD293D76B3}" dt="2024-10-04T04:49:53.807" v="471" actId="20577"/>
        <pc:sldMkLst>
          <pc:docMk/>
          <pc:sldMk cId="2091476712" sldId="332"/>
        </pc:sldMkLst>
      </pc:sldChg>
      <pc:sldChg chg="addSp delSp modSp add replId">
        <pc:chgData name="TH-INST 吉川洋平" userId="S::yoshikawa.yohei@thi.hal.ac.jp::19706b0f-5609-49a4-9fe3-c6e485df3adf" providerId="AD" clId="Web-{FB35723B-4DB8-E955-71B6-C5CD293D76B3}" dt="2024-10-04T04:58:32.077" v="549" actId="20577"/>
        <pc:sldMkLst>
          <pc:docMk/>
          <pc:sldMk cId="63363703" sldId="333"/>
        </pc:sldMkLst>
      </pc:sldChg>
      <pc:sldChg chg="add replId">
        <pc:chgData name="TH-INST 吉川洋平" userId="S::yoshikawa.yohei@thi.hal.ac.jp::19706b0f-5609-49a4-9fe3-c6e485df3adf" providerId="AD" clId="Web-{FB35723B-4DB8-E955-71B6-C5CD293D76B3}" dt="2024-10-04T04:53:58.980" v="486"/>
        <pc:sldMkLst>
          <pc:docMk/>
          <pc:sldMk cId="2220899916" sldId="334"/>
        </pc:sldMkLst>
      </pc:sldChg>
      <pc:sldChg chg="addSp delSp modSp add replId">
        <pc:chgData name="TH-INST 吉川洋平" userId="S::yoshikawa.yohei@thi.hal.ac.jp::19706b0f-5609-49a4-9fe3-c6e485df3adf" providerId="AD" clId="Web-{FB35723B-4DB8-E955-71B6-C5CD293D76B3}" dt="2024-10-04T05:04:00.178" v="591" actId="20577"/>
        <pc:sldMkLst>
          <pc:docMk/>
          <pc:sldMk cId="1510932942" sldId="335"/>
        </pc:sldMkLst>
      </pc:sldChg>
      <pc:sldChg chg="add del replId">
        <pc:chgData name="TH-INST 吉川洋平" userId="S::yoshikawa.yohei@thi.hal.ac.jp::19706b0f-5609-49a4-9fe3-c6e485df3adf" providerId="AD" clId="Web-{FB35723B-4DB8-E955-71B6-C5CD293D76B3}" dt="2024-10-04T05:02:50.205" v="575"/>
        <pc:sldMkLst>
          <pc:docMk/>
          <pc:sldMk cId="3518828799" sldId="335"/>
        </pc:sldMkLst>
      </pc:sldChg>
    </pc:docChg>
  </pc:docChgLst>
  <pc:docChgLst>
    <pc:chgData name="TH-INST 吉川洋平" userId="S::yoshikawa.yohei@thi.hal.ac.jp::19706b0f-5609-49a4-9fe3-c6e485df3adf" providerId="AD" clId="Web-{487F59BA-DD37-8F82-50B5-EE0AFD6CC1DF}"/>
    <pc:docChg chg="addSld modSld sldOrd addMainMaster delMainMaster">
      <pc:chgData name="TH-INST 吉川洋平" userId="S::yoshikawa.yohei@thi.hal.ac.jp::19706b0f-5609-49a4-9fe3-c6e485df3adf" providerId="AD" clId="Web-{487F59BA-DD37-8F82-50B5-EE0AFD6CC1DF}" dt="2024-10-03T03:43:29.246" v="124" actId="20577"/>
      <pc:docMkLst>
        <pc:docMk/>
      </pc:docMkLst>
      <pc:sldChg chg="addSp delSp modSp mod setBg modClrScheme chgLayout">
        <pc:chgData name="TH-INST 吉川洋平" userId="S::yoshikawa.yohei@thi.hal.ac.jp::19706b0f-5609-49a4-9fe3-c6e485df3adf" providerId="AD" clId="Web-{487F59BA-DD37-8F82-50B5-EE0AFD6CC1DF}" dt="2024-10-03T03:43:29.246" v="124" actId="20577"/>
        <pc:sldMkLst>
          <pc:docMk/>
          <pc:sldMk cId="2128380218" sldId="256"/>
        </pc:sldMkLst>
      </pc:sldChg>
      <pc:sldChg chg="addSp delSp modSp new mod setBg">
        <pc:chgData name="TH-INST 吉川洋平" userId="S::yoshikawa.yohei@thi.hal.ac.jp::19706b0f-5609-49a4-9fe3-c6e485df3adf" providerId="AD" clId="Web-{487F59BA-DD37-8F82-50B5-EE0AFD6CC1DF}" dt="2024-10-03T03:32:14.349" v="12"/>
        <pc:sldMkLst>
          <pc:docMk/>
          <pc:sldMk cId="3906711844" sldId="257"/>
        </pc:sldMkLst>
      </pc:sldChg>
      <pc:sldChg chg="modSp add ord replId">
        <pc:chgData name="TH-INST 吉川洋平" userId="S::yoshikawa.yohei@thi.hal.ac.jp::19706b0f-5609-49a4-9fe3-c6e485df3adf" providerId="AD" clId="Web-{487F59BA-DD37-8F82-50B5-EE0AFD6CC1DF}" dt="2024-10-03T03:40:56.553" v="122" actId="20577"/>
        <pc:sldMkLst>
          <pc:docMk/>
          <pc:sldMk cId="1354332911" sldId="258"/>
        </pc:sldMkLst>
      </pc:sldChg>
      <pc:sldChg chg="modSp add replId">
        <pc:chgData name="TH-INST 吉川洋平" userId="S::yoshikawa.yohei@thi.hal.ac.jp::19706b0f-5609-49a4-9fe3-c6e485df3adf" providerId="AD" clId="Web-{487F59BA-DD37-8F82-50B5-EE0AFD6CC1DF}" dt="2024-10-03T03:40:49.616" v="121" actId="20577"/>
        <pc:sldMkLst>
          <pc:docMk/>
          <pc:sldMk cId="382097654" sldId="259"/>
        </pc:sldMkLst>
      </pc:sldChg>
      <pc:sldMasterChg chg="add del addSldLayout delSldLayout">
        <pc:chgData name="TH-INST 吉川洋平" userId="S::yoshikawa.yohei@thi.hal.ac.jp::19706b0f-5609-49a4-9fe3-c6e485df3adf" providerId="AD" clId="Web-{487F59BA-DD37-8F82-50B5-EE0AFD6CC1DF}" dt="2024-10-03T03:25:48.040" v="2"/>
        <pc:sldMasterMkLst>
          <pc:docMk/>
          <pc:sldMasterMk cId="2907289730" sldId="2147483648"/>
        </pc:sldMasterMkLst>
        <pc:sldLayoutChg chg="add del">
          <pc:chgData name="TH-INST 吉川洋平" userId="S::yoshikawa.yohei@thi.hal.ac.jp::19706b0f-5609-49a4-9fe3-c6e485df3adf" providerId="AD" clId="Web-{487F59BA-DD37-8F82-50B5-EE0AFD6CC1DF}" dt="2024-10-03T03:25:48.040" v="2"/>
          <pc:sldLayoutMkLst>
            <pc:docMk/>
            <pc:sldMasterMk cId="2907289730" sldId="2147483648"/>
            <pc:sldLayoutMk cId="3849106771" sldId="2147483649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8.040" v="2"/>
          <pc:sldLayoutMkLst>
            <pc:docMk/>
            <pc:sldMasterMk cId="2907289730" sldId="2147483648"/>
            <pc:sldLayoutMk cId="2040515858" sldId="2147483650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8.040" v="2"/>
          <pc:sldLayoutMkLst>
            <pc:docMk/>
            <pc:sldMasterMk cId="2907289730" sldId="2147483648"/>
            <pc:sldLayoutMk cId="4083904788" sldId="2147483651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8.040" v="2"/>
          <pc:sldLayoutMkLst>
            <pc:docMk/>
            <pc:sldMasterMk cId="2907289730" sldId="2147483648"/>
            <pc:sldLayoutMk cId="1395402986" sldId="2147483652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8.040" v="2"/>
          <pc:sldLayoutMkLst>
            <pc:docMk/>
            <pc:sldMasterMk cId="2907289730" sldId="2147483648"/>
            <pc:sldLayoutMk cId="797884901" sldId="2147483653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8.040" v="2"/>
          <pc:sldLayoutMkLst>
            <pc:docMk/>
            <pc:sldMasterMk cId="2907289730" sldId="2147483648"/>
            <pc:sldLayoutMk cId="539588861" sldId="2147483654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8.040" v="2"/>
          <pc:sldLayoutMkLst>
            <pc:docMk/>
            <pc:sldMasterMk cId="2907289730" sldId="2147483648"/>
            <pc:sldLayoutMk cId="2042860812" sldId="2147483655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8.040" v="2"/>
          <pc:sldLayoutMkLst>
            <pc:docMk/>
            <pc:sldMasterMk cId="2907289730" sldId="2147483648"/>
            <pc:sldLayoutMk cId="3888451093" sldId="2147483656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8.040" v="2"/>
          <pc:sldLayoutMkLst>
            <pc:docMk/>
            <pc:sldMasterMk cId="2907289730" sldId="2147483648"/>
            <pc:sldLayoutMk cId="2189387916" sldId="2147483657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8.040" v="2"/>
          <pc:sldLayoutMkLst>
            <pc:docMk/>
            <pc:sldMasterMk cId="2907289730" sldId="2147483648"/>
            <pc:sldLayoutMk cId="2575747102" sldId="2147483658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8.040" v="2"/>
          <pc:sldLayoutMkLst>
            <pc:docMk/>
            <pc:sldMasterMk cId="2907289730" sldId="2147483648"/>
            <pc:sldLayoutMk cId="2950866720" sldId="2147483659"/>
          </pc:sldLayoutMkLst>
        </pc:sldLayoutChg>
      </pc:sldMasterChg>
      <pc:sldMasterChg chg="add del addSldLayout delSldLayout">
        <pc:chgData name="TH-INST 吉川洋平" userId="S::yoshikawa.yohei@thi.hal.ac.jp::19706b0f-5609-49a4-9fe3-c6e485df3adf" providerId="AD" clId="Web-{487F59BA-DD37-8F82-50B5-EE0AFD6CC1DF}" dt="2024-10-03T03:26:16.557" v="5"/>
        <pc:sldMasterMkLst>
          <pc:docMk/>
          <pc:sldMasterMk cId="1111419496" sldId="2147483712"/>
        </pc:sldMasterMkLst>
        <pc:sldLayoutChg chg="add del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111419496" sldId="2147483712"/>
            <pc:sldLayoutMk cId="2051544963" sldId="2147483701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111419496" sldId="2147483712"/>
            <pc:sldLayoutMk cId="3250601671" sldId="2147483702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111419496" sldId="2147483712"/>
            <pc:sldLayoutMk cId="1373842268" sldId="2147483703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111419496" sldId="2147483712"/>
            <pc:sldLayoutMk cId="1217136274" sldId="2147483704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111419496" sldId="2147483712"/>
            <pc:sldLayoutMk cId="1336121709" sldId="2147483705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111419496" sldId="2147483712"/>
            <pc:sldLayoutMk cId="368573466" sldId="2147483706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111419496" sldId="2147483712"/>
            <pc:sldLayoutMk cId="2232759902" sldId="2147483707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111419496" sldId="2147483712"/>
            <pc:sldLayoutMk cId="1659496394" sldId="2147483708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111419496" sldId="2147483712"/>
            <pc:sldLayoutMk cId="617913619" sldId="2147483709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111419496" sldId="2147483712"/>
            <pc:sldLayoutMk cId="1488315513" sldId="2147483710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111419496" sldId="2147483712"/>
            <pc:sldLayoutMk cId="2238980796" sldId="2147483711"/>
          </pc:sldLayoutMkLst>
        </pc:sldLayoutChg>
      </pc:sldMasterChg>
      <pc:sldMasterChg chg="add addSldLayout">
        <pc:chgData name="TH-INST 吉川洋平" userId="S::yoshikawa.yohei@thi.hal.ac.jp::19706b0f-5609-49a4-9fe3-c6e485df3adf" providerId="AD" clId="Web-{487F59BA-DD37-8F82-50B5-EE0AFD6CC1DF}" dt="2024-10-03T03:26:16.557" v="5"/>
        <pc:sldMasterMkLst>
          <pc:docMk/>
          <pc:sldMasterMk cId="1980416740" sldId="2147483713"/>
        </pc:sldMasterMkLst>
        <pc:sldLayoutChg chg="add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980416740" sldId="2147483713"/>
            <pc:sldLayoutMk cId="3286516620" sldId="2147483714"/>
          </pc:sldLayoutMkLst>
        </pc:sldLayoutChg>
        <pc:sldLayoutChg chg="add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980416740" sldId="2147483713"/>
            <pc:sldLayoutMk cId="2239023549" sldId="2147483715"/>
          </pc:sldLayoutMkLst>
        </pc:sldLayoutChg>
        <pc:sldLayoutChg chg="add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980416740" sldId="2147483713"/>
            <pc:sldLayoutMk cId="3569660164" sldId="2147483716"/>
          </pc:sldLayoutMkLst>
        </pc:sldLayoutChg>
        <pc:sldLayoutChg chg="add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980416740" sldId="2147483713"/>
            <pc:sldLayoutMk cId="1052327652" sldId="2147483717"/>
          </pc:sldLayoutMkLst>
        </pc:sldLayoutChg>
        <pc:sldLayoutChg chg="add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980416740" sldId="2147483713"/>
            <pc:sldLayoutMk cId="2041796501" sldId="2147483718"/>
          </pc:sldLayoutMkLst>
        </pc:sldLayoutChg>
        <pc:sldLayoutChg chg="add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980416740" sldId="2147483713"/>
            <pc:sldLayoutMk cId="155107584" sldId="2147483719"/>
          </pc:sldLayoutMkLst>
        </pc:sldLayoutChg>
        <pc:sldLayoutChg chg="add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980416740" sldId="2147483713"/>
            <pc:sldLayoutMk cId="3444254665" sldId="2147483720"/>
          </pc:sldLayoutMkLst>
        </pc:sldLayoutChg>
        <pc:sldLayoutChg chg="add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980416740" sldId="2147483713"/>
            <pc:sldLayoutMk cId="4107992588" sldId="2147483721"/>
          </pc:sldLayoutMkLst>
        </pc:sldLayoutChg>
        <pc:sldLayoutChg chg="add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980416740" sldId="2147483713"/>
            <pc:sldLayoutMk cId="1218681354" sldId="2147483722"/>
          </pc:sldLayoutMkLst>
        </pc:sldLayoutChg>
        <pc:sldLayoutChg chg="add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980416740" sldId="2147483713"/>
            <pc:sldLayoutMk cId="3234478483" sldId="2147483723"/>
          </pc:sldLayoutMkLst>
        </pc:sldLayoutChg>
        <pc:sldLayoutChg chg="add">
          <pc:chgData name="TH-INST 吉川洋平" userId="S::yoshikawa.yohei@thi.hal.ac.jp::19706b0f-5609-49a4-9fe3-c6e485df3adf" providerId="AD" clId="Web-{487F59BA-DD37-8F82-50B5-EE0AFD6CC1DF}" dt="2024-10-03T03:26:16.557" v="5"/>
          <pc:sldLayoutMkLst>
            <pc:docMk/>
            <pc:sldMasterMk cId="1980416740" sldId="2147483713"/>
            <pc:sldLayoutMk cId="3327803143" sldId="2147483724"/>
          </pc:sldLayoutMkLst>
        </pc:sldLayoutChg>
      </pc:sldMasterChg>
      <pc:sldMasterChg chg="add del addSldLayout delSldLayout">
        <pc:chgData name="TH-INST 吉川洋平" userId="S::yoshikawa.yohei@thi.hal.ac.jp::19706b0f-5609-49a4-9fe3-c6e485df3adf" providerId="AD" clId="Web-{487F59BA-DD37-8F82-50B5-EE0AFD6CC1DF}" dt="2024-10-03T03:25:47.962" v="1"/>
        <pc:sldMasterMkLst>
          <pc:docMk/>
          <pc:sldMasterMk cId="663208710" sldId="2147483725"/>
        </pc:sldMasterMkLst>
        <pc:sldLayoutChg chg="add del">
          <pc:chgData name="TH-INST 吉川洋平" userId="S::yoshikawa.yohei@thi.hal.ac.jp::19706b0f-5609-49a4-9fe3-c6e485df3adf" providerId="AD" clId="Web-{487F59BA-DD37-8F82-50B5-EE0AFD6CC1DF}" dt="2024-10-03T03:25:47.962" v="1"/>
          <pc:sldLayoutMkLst>
            <pc:docMk/>
            <pc:sldMasterMk cId="663208710" sldId="2147483725"/>
            <pc:sldLayoutMk cId="1766767510" sldId="2147483714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7.962" v="1"/>
          <pc:sldLayoutMkLst>
            <pc:docMk/>
            <pc:sldMasterMk cId="663208710" sldId="2147483725"/>
            <pc:sldLayoutMk cId="870720714" sldId="2147483715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7.962" v="1"/>
          <pc:sldLayoutMkLst>
            <pc:docMk/>
            <pc:sldMasterMk cId="663208710" sldId="2147483725"/>
            <pc:sldLayoutMk cId="2453148812" sldId="2147483716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7.962" v="1"/>
          <pc:sldLayoutMkLst>
            <pc:docMk/>
            <pc:sldMasterMk cId="663208710" sldId="2147483725"/>
            <pc:sldLayoutMk cId="3526523285" sldId="2147483717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7.962" v="1"/>
          <pc:sldLayoutMkLst>
            <pc:docMk/>
            <pc:sldMasterMk cId="663208710" sldId="2147483725"/>
            <pc:sldLayoutMk cId="4294446285" sldId="2147483718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7.962" v="1"/>
          <pc:sldLayoutMkLst>
            <pc:docMk/>
            <pc:sldMasterMk cId="663208710" sldId="2147483725"/>
            <pc:sldLayoutMk cId="438154269" sldId="2147483719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7.962" v="1"/>
          <pc:sldLayoutMkLst>
            <pc:docMk/>
            <pc:sldMasterMk cId="663208710" sldId="2147483725"/>
            <pc:sldLayoutMk cId="2071190961" sldId="2147483720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7.962" v="1"/>
          <pc:sldLayoutMkLst>
            <pc:docMk/>
            <pc:sldMasterMk cId="663208710" sldId="2147483725"/>
            <pc:sldLayoutMk cId="775021373" sldId="2147483721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7.962" v="1"/>
          <pc:sldLayoutMkLst>
            <pc:docMk/>
            <pc:sldMasterMk cId="663208710" sldId="2147483725"/>
            <pc:sldLayoutMk cId="2020107149" sldId="2147483722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7.962" v="1"/>
          <pc:sldLayoutMkLst>
            <pc:docMk/>
            <pc:sldMasterMk cId="663208710" sldId="2147483725"/>
            <pc:sldLayoutMk cId="2121708915" sldId="2147483723"/>
          </pc:sldLayoutMkLst>
        </pc:sldLayoutChg>
        <pc:sldLayoutChg chg="add del">
          <pc:chgData name="TH-INST 吉川洋平" userId="S::yoshikawa.yohei@thi.hal.ac.jp::19706b0f-5609-49a4-9fe3-c6e485df3adf" providerId="AD" clId="Web-{487F59BA-DD37-8F82-50B5-EE0AFD6CC1DF}" dt="2024-10-03T03:25:47.962" v="1"/>
          <pc:sldLayoutMkLst>
            <pc:docMk/>
            <pc:sldMasterMk cId="663208710" sldId="2147483725"/>
            <pc:sldLayoutMk cId="3113373069" sldId="2147483724"/>
          </pc:sldLayoutMkLst>
        </pc:sldLayoutChg>
      </pc:sldMasterChg>
    </pc:docChg>
  </pc:docChgLst>
  <pc:docChgLst>
    <pc:chgData name="TH-INST 吉川洋平" userId="S::yoshikawa.yohei@thi.hal.ac.jp::19706b0f-5609-49a4-9fe3-c6e485df3adf" providerId="AD" clId="Web-{CAAA4896-247D-EBBB-2F18-6F4CEB1E6142}"/>
    <pc:docChg chg="addSld delSld modSld">
      <pc:chgData name="TH-INST 吉川洋平" userId="S::yoshikawa.yohei@thi.hal.ac.jp::19706b0f-5609-49a4-9fe3-c6e485df3adf" providerId="AD" clId="Web-{CAAA4896-247D-EBBB-2F18-6F4CEB1E6142}" dt="2024-10-06T09:33:51.313" v="65"/>
      <pc:docMkLst>
        <pc:docMk/>
      </pc:docMkLst>
      <pc:sldChg chg="modSp del">
        <pc:chgData name="TH-INST 吉川洋平" userId="S::yoshikawa.yohei@thi.hal.ac.jp::19706b0f-5609-49a4-9fe3-c6e485df3adf" providerId="AD" clId="Web-{CAAA4896-247D-EBBB-2F18-6F4CEB1E6142}" dt="2024-10-06T09:33:51.313" v="65"/>
        <pc:sldMkLst>
          <pc:docMk/>
          <pc:sldMk cId="382097654" sldId="259"/>
        </pc:sldMkLst>
      </pc:sldChg>
      <pc:sldChg chg="modSp">
        <pc:chgData name="TH-INST 吉川洋平" userId="S::yoshikawa.yohei@thi.hal.ac.jp::19706b0f-5609-49a4-9fe3-c6e485df3adf" providerId="AD" clId="Web-{CAAA4896-247D-EBBB-2F18-6F4CEB1E6142}" dt="2024-10-06T03:38:07.636" v="57" actId="20577"/>
        <pc:sldMkLst>
          <pc:docMk/>
          <pc:sldMk cId="3901128022" sldId="260"/>
        </pc:sldMkLst>
      </pc:sldChg>
      <pc:sldChg chg="modSp add replId">
        <pc:chgData name="TH-INST 吉川洋平" userId="S::yoshikawa.yohei@thi.hal.ac.jp::19706b0f-5609-49a4-9fe3-c6e485df3adf" providerId="AD" clId="Web-{CAAA4896-247D-EBBB-2F18-6F4CEB1E6142}" dt="2024-10-06T09:33:16" v="64" actId="20577"/>
        <pc:sldMkLst>
          <pc:docMk/>
          <pc:sldMk cId="1229475939" sldId="350"/>
        </pc:sldMkLst>
      </pc:sldChg>
    </pc:docChg>
  </pc:docChgLst>
  <pc:docChgLst>
    <pc:chgData name="TH-INST 吉川洋平" userId="S::yoshikawa.yohei@thi.hal.ac.jp::19706b0f-5609-49a4-9fe3-c6e485df3adf" providerId="AD" clId="Web-{8B8D36C8-1B8E-6FD8-4436-FE3F3C07C8C9}"/>
    <pc:docChg chg="addSld">
      <pc:chgData name="TH-INST 吉川洋平" userId="S::yoshikawa.yohei@thi.hal.ac.jp::19706b0f-5609-49a4-9fe3-c6e485df3adf" providerId="AD" clId="Web-{8B8D36C8-1B8E-6FD8-4436-FE3F3C07C8C9}" dt="2024-10-10T02:19:15.936" v="0"/>
      <pc:docMkLst>
        <pc:docMk/>
      </pc:docMkLst>
      <pc:sldChg chg="new">
        <pc:chgData name="TH-INST 吉川洋平" userId="S::yoshikawa.yohei@thi.hal.ac.jp::19706b0f-5609-49a4-9fe3-c6e485df3adf" providerId="AD" clId="Web-{8B8D36C8-1B8E-6FD8-4436-FE3F3C07C8C9}" dt="2024-10-10T02:19:15.936" v="0"/>
        <pc:sldMkLst>
          <pc:docMk/>
          <pc:sldMk cId="3782330925" sldId="351"/>
        </pc:sldMkLst>
      </pc:sldChg>
    </pc:docChg>
  </pc:docChgLst>
  <pc:docChgLst>
    <pc:chgData name="TH-INST 吉川洋平" userId="S::yoshikawa.yohei@thi.hal.ac.jp::19706b0f-5609-49a4-9fe3-c6e485df3adf" providerId="AD" clId="Web-{FBC5579F-E138-A6A2-DD3B-A4B3EF743DF0}"/>
    <pc:docChg chg="addSld delSld modSld sldOrd">
      <pc:chgData name="TH-INST 吉川洋平" userId="S::yoshikawa.yohei@thi.hal.ac.jp::19706b0f-5609-49a4-9fe3-c6e485df3adf" providerId="AD" clId="Web-{FBC5579F-E138-A6A2-DD3B-A4B3EF743DF0}" dt="2024-10-04T03:18:08.262" v="1695"/>
      <pc:docMkLst>
        <pc:docMk/>
      </pc:docMkLst>
      <pc:sldChg chg="addSp delSp modSp">
        <pc:chgData name="TH-INST 吉川洋平" userId="S::yoshikawa.yohei@thi.hal.ac.jp::19706b0f-5609-49a4-9fe3-c6e485df3adf" providerId="AD" clId="Web-{FBC5579F-E138-A6A2-DD3B-A4B3EF743DF0}" dt="2024-10-03T23:50:36.719" v="19" actId="1076"/>
        <pc:sldMkLst>
          <pc:docMk/>
          <pc:sldMk cId="2128380218" sldId="256"/>
        </pc:sldMkLst>
      </pc:sldChg>
      <pc:sldChg chg="modSp">
        <pc:chgData name="TH-INST 吉川洋平" userId="S::yoshikawa.yohei@thi.hal.ac.jp::19706b0f-5609-49a4-9fe3-c6e485df3adf" providerId="AD" clId="Web-{FBC5579F-E138-A6A2-DD3B-A4B3EF743DF0}" dt="2024-10-04T00:44:39.496" v="436" actId="20577"/>
        <pc:sldMkLst>
          <pc:docMk/>
          <pc:sldMk cId="3906711844" sldId="257"/>
        </pc:sldMkLst>
      </pc:sldChg>
      <pc:sldChg chg="modSp">
        <pc:chgData name="TH-INST 吉川洋平" userId="S::yoshikawa.yohei@thi.hal.ac.jp::19706b0f-5609-49a4-9fe3-c6e485df3adf" providerId="AD" clId="Web-{FBC5579F-E138-A6A2-DD3B-A4B3EF743DF0}" dt="2024-10-04T00:47:26.657" v="472" actId="20577"/>
        <pc:sldMkLst>
          <pc:docMk/>
          <pc:sldMk cId="3966921020" sldId="262"/>
        </pc:sldMkLst>
      </pc:sldChg>
      <pc:sldChg chg="del">
        <pc:chgData name="TH-INST 吉川洋平" userId="S::yoshikawa.yohei@thi.hal.ac.jp::19706b0f-5609-49a4-9fe3-c6e485df3adf" providerId="AD" clId="Web-{FBC5579F-E138-A6A2-DD3B-A4B3EF743DF0}" dt="2024-10-03T23:47:22.807" v="1"/>
        <pc:sldMkLst>
          <pc:docMk/>
          <pc:sldMk cId="276713457" sldId="264"/>
        </pc:sldMkLst>
      </pc:sldChg>
      <pc:sldChg chg="addSp delSp modSp new mod modClrScheme chgLayout">
        <pc:chgData name="TH-INST 吉川洋平" userId="S::yoshikawa.yohei@thi.hal.ac.jp::19706b0f-5609-49a4-9fe3-c6e485df3adf" providerId="AD" clId="Web-{FBC5579F-E138-A6A2-DD3B-A4B3EF743DF0}" dt="2024-10-04T00:21:37.927" v="201" actId="20577"/>
        <pc:sldMkLst>
          <pc:docMk/>
          <pc:sldMk cId="2388088012" sldId="264"/>
        </pc:sldMkLst>
      </pc:sldChg>
      <pc:sldChg chg="modSp add del replId">
        <pc:chgData name="TH-INST 吉川洋平" userId="S::yoshikawa.yohei@thi.hal.ac.jp::19706b0f-5609-49a4-9fe3-c6e485df3adf" providerId="AD" clId="Web-{FBC5579F-E138-A6A2-DD3B-A4B3EF743DF0}" dt="2024-10-04T00:21:22.207" v="194"/>
        <pc:sldMkLst>
          <pc:docMk/>
          <pc:sldMk cId="948863289" sldId="265"/>
        </pc:sldMkLst>
      </pc:sldChg>
      <pc:sldChg chg="add del">
        <pc:chgData name="TH-INST 吉川洋平" userId="S::yoshikawa.yohei@thi.hal.ac.jp::19706b0f-5609-49a4-9fe3-c6e485df3adf" providerId="AD" clId="Web-{FBC5579F-E138-A6A2-DD3B-A4B3EF743DF0}" dt="2024-10-03T23:48:16.262" v="2"/>
        <pc:sldMkLst>
          <pc:docMk/>
          <pc:sldMk cId="1991939303" sldId="265"/>
        </pc:sldMkLst>
      </pc:sldChg>
      <pc:sldChg chg="add del">
        <pc:chgData name="TH-INST 吉川洋平" userId="S::yoshikawa.yohei@thi.hal.ac.jp::19706b0f-5609-49a4-9fe3-c6e485df3adf" providerId="AD" clId="Web-{FBC5579F-E138-A6A2-DD3B-A4B3EF743DF0}" dt="2024-10-03T23:48:24.106" v="4"/>
        <pc:sldMkLst>
          <pc:docMk/>
          <pc:sldMk cId="1248153957" sldId="266"/>
        </pc:sldMkLst>
      </pc:sldChg>
      <pc:sldChg chg="addSp delSp modSp add mod replId modClrScheme chgLayout">
        <pc:chgData name="TH-INST 吉川洋平" userId="S::yoshikawa.yohei@thi.hal.ac.jp::19706b0f-5609-49a4-9fe3-c6e485df3adf" providerId="AD" clId="Web-{FBC5579F-E138-A6A2-DD3B-A4B3EF743DF0}" dt="2024-10-04T00:19:27.610" v="172" actId="1076"/>
        <pc:sldMkLst>
          <pc:docMk/>
          <pc:sldMk cId="3275251922" sldId="266"/>
        </pc:sldMkLst>
      </pc:sldChg>
      <pc:sldChg chg="addSp delSp modSp add mod ord replId modClrScheme chgLayout">
        <pc:chgData name="TH-INST 吉川洋平" userId="S::yoshikawa.yohei@thi.hal.ac.jp::19706b0f-5609-49a4-9fe3-c6e485df3adf" providerId="AD" clId="Web-{FBC5579F-E138-A6A2-DD3B-A4B3EF743DF0}" dt="2024-10-04T01:51:24.999" v="874" actId="1076"/>
        <pc:sldMkLst>
          <pc:docMk/>
          <pc:sldMk cId="3016017697" sldId="267"/>
        </pc:sldMkLst>
      </pc:sldChg>
      <pc:sldChg chg="addSp delSp modSp add mod replId modClrScheme chgLayout">
        <pc:chgData name="TH-INST 吉川洋平" userId="S::yoshikawa.yohei@thi.hal.ac.jp::19706b0f-5609-49a4-9fe3-c6e485df3adf" providerId="AD" clId="Web-{FBC5579F-E138-A6A2-DD3B-A4B3EF743DF0}" dt="2024-10-04T00:19:40.064" v="173" actId="20577"/>
        <pc:sldMkLst>
          <pc:docMk/>
          <pc:sldMk cId="3116977061" sldId="268"/>
        </pc:sldMkLst>
      </pc:sldChg>
      <pc:sldChg chg="addSp delSp modSp add mod replId modClrScheme chgLayout">
        <pc:chgData name="TH-INST 吉川洋平" userId="S::yoshikawa.yohei@thi.hal.ac.jp::19706b0f-5609-49a4-9fe3-c6e485df3adf" providerId="AD" clId="Web-{FBC5579F-E138-A6A2-DD3B-A4B3EF743DF0}" dt="2024-10-04T00:19:55.252" v="186" actId="20577"/>
        <pc:sldMkLst>
          <pc:docMk/>
          <pc:sldMk cId="3625637695" sldId="269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0:22:48.288" v="208" actId="20577"/>
        <pc:sldMkLst>
          <pc:docMk/>
          <pc:sldMk cId="1912699109" sldId="270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0:49:15.848" v="475" actId="1076"/>
        <pc:sldMkLst>
          <pc:docMk/>
          <pc:sldMk cId="2310975100" sldId="271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0:29:38.221" v="304" actId="1076"/>
        <pc:sldMkLst>
          <pc:docMk/>
          <pc:sldMk cId="1265383269" sldId="272"/>
        </pc:sldMkLst>
      </pc:sldChg>
      <pc:sldChg chg="modSp add replId">
        <pc:chgData name="TH-INST 吉川洋平" userId="S::yoshikawa.yohei@thi.hal.ac.jp::19706b0f-5609-49a4-9fe3-c6e485df3adf" providerId="AD" clId="Web-{FBC5579F-E138-A6A2-DD3B-A4B3EF743DF0}" dt="2024-10-04T00:49:27.692" v="476" actId="20577"/>
        <pc:sldMkLst>
          <pc:docMk/>
          <pc:sldMk cId="2170840884" sldId="273"/>
        </pc:sldMkLst>
      </pc:sldChg>
      <pc:sldChg chg="add del">
        <pc:chgData name="TH-INST 吉川洋平" userId="S::yoshikawa.yohei@thi.hal.ac.jp::19706b0f-5609-49a4-9fe3-c6e485df3adf" providerId="AD" clId="Web-{FBC5579F-E138-A6A2-DD3B-A4B3EF743DF0}" dt="2024-10-03T23:49:11.247" v="10"/>
        <pc:sldMkLst>
          <pc:docMk/>
          <pc:sldMk cId="1022097596" sldId="274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0:51:09.351" v="501" actId="14100"/>
        <pc:sldMkLst>
          <pc:docMk/>
          <pc:sldMk cId="2148600681" sldId="274"/>
        </pc:sldMkLst>
      </pc:sldChg>
      <pc:sldChg chg="modSp add del replId">
        <pc:chgData name="TH-INST 吉川洋平" userId="S::yoshikawa.yohei@thi.hal.ac.jp::19706b0f-5609-49a4-9fe3-c6e485df3adf" providerId="AD" clId="Web-{FBC5579F-E138-A6A2-DD3B-A4B3EF743DF0}" dt="2024-10-04T00:52:36.088" v="502"/>
        <pc:sldMkLst>
          <pc:docMk/>
          <pc:sldMk cId="2187912209" sldId="275"/>
        </pc:sldMkLst>
      </pc:sldChg>
      <pc:sldChg chg="modSp add ord replId">
        <pc:chgData name="TH-INST 吉川洋平" userId="S::yoshikawa.yohei@thi.hal.ac.jp::19706b0f-5609-49a4-9fe3-c6e485df3adf" providerId="AD" clId="Web-{FBC5579F-E138-A6A2-DD3B-A4B3EF743DF0}" dt="2024-10-04T00:40:17.083" v="367" actId="20577"/>
        <pc:sldMkLst>
          <pc:docMk/>
          <pc:sldMk cId="17742983" sldId="276"/>
        </pc:sldMkLst>
      </pc:sldChg>
      <pc:sldChg chg="addSp delSp modSp add ord replId">
        <pc:chgData name="TH-INST 吉川洋平" userId="S::yoshikawa.yohei@thi.hal.ac.jp::19706b0f-5609-49a4-9fe3-c6e485df3adf" providerId="AD" clId="Web-{FBC5579F-E138-A6A2-DD3B-A4B3EF743DF0}" dt="2024-10-04T00:46:20.124" v="452" actId="20577"/>
        <pc:sldMkLst>
          <pc:docMk/>
          <pc:sldMk cId="274928361" sldId="277"/>
        </pc:sldMkLst>
      </pc:sldChg>
      <pc:sldChg chg="addSp delSp add del">
        <pc:chgData name="TH-INST 吉川洋平" userId="S::yoshikawa.yohei@thi.hal.ac.jp::19706b0f-5609-49a4-9fe3-c6e485df3adf" providerId="AD" clId="Web-{FBC5579F-E138-A6A2-DD3B-A4B3EF743DF0}" dt="2024-10-03T23:48:49.434" v="8"/>
        <pc:sldMkLst>
          <pc:docMk/>
          <pc:sldMk cId="1313809061" sldId="277"/>
        </pc:sldMkLst>
      </pc:sldChg>
      <pc:sldChg chg="addSp modSp add replId">
        <pc:chgData name="TH-INST 吉川洋平" userId="S::yoshikawa.yohei@thi.hal.ac.jp::19706b0f-5609-49a4-9fe3-c6e485df3adf" providerId="AD" clId="Web-{FBC5579F-E138-A6A2-DD3B-A4B3EF743DF0}" dt="2024-10-04T00:45:43.420" v="445" actId="20577"/>
        <pc:sldMkLst>
          <pc:docMk/>
          <pc:sldMk cId="2360769131" sldId="278"/>
        </pc:sldMkLst>
      </pc:sldChg>
      <pc:sldChg chg="modSp add replId">
        <pc:chgData name="TH-INST 吉川洋平" userId="S::yoshikawa.yohei@thi.hal.ac.jp::19706b0f-5609-49a4-9fe3-c6e485df3adf" providerId="AD" clId="Web-{FBC5579F-E138-A6A2-DD3B-A4B3EF743DF0}" dt="2024-10-04T00:54:07.528" v="505" actId="20577"/>
        <pc:sldMkLst>
          <pc:docMk/>
          <pc:sldMk cId="513993699" sldId="279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1:28:53.086" v="566" actId="14100"/>
        <pc:sldMkLst>
          <pc:docMk/>
          <pc:sldMk cId="2289621785" sldId="280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1:23:47.468" v="556" actId="20577"/>
        <pc:sldMkLst>
          <pc:docMk/>
          <pc:sldMk cId="884588223" sldId="281"/>
        </pc:sldMkLst>
      </pc:sldChg>
      <pc:sldChg chg="modSp add replId">
        <pc:chgData name="TH-INST 吉川洋平" userId="S::yoshikawa.yohei@thi.hal.ac.jp::19706b0f-5609-49a4-9fe3-c6e485df3adf" providerId="AD" clId="Web-{FBC5579F-E138-A6A2-DD3B-A4B3EF743DF0}" dt="2024-10-04T01:31:28.793" v="578" actId="20577"/>
        <pc:sldMkLst>
          <pc:docMk/>
          <pc:sldMk cId="368831268" sldId="282"/>
        </pc:sldMkLst>
      </pc:sldChg>
      <pc:sldChg chg="modSp add replId">
        <pc:chgData name="TH-INST 吉川洋平" userId="S::yoshikawa.yohei@thi.hal.ac.jp::19706b0f-5609-49a4-9fe3-c6e485df3adf" providerId="AD" clId="Web-{FBC5579F-E138-A6A2-DD3B-A4B3EF743DF0}" dt="2024-10-04T01:32:29.170" v="592" actId="20577"/>
        <pc:sldMkLst>
          <pc:docMk/>
          <pc:sldMk cId="1765225261" sldId="283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1:35:30.753" v="635" actId="1076"/>
        <pc:sldMkLst>
          <pc:docMk/>
          <pc:sldMk cId="511006646" sldId="284"/>
        </pc:sldMkLst>
      </pc:sldChg>
      <pc:sldChg chg="modSp add replId">
        <pc:chgData name="TH-INST 吉川洋平" userId="S::yoshikawa.yohei@thi.hal.ac.jp::19706b0f-5609-49a4-9fe3-c6e485df3adf" providerId="AD" clId="Web-{FBC5579F-E138-A6A2-DD3B-A4B3EF743DF0}" dt="2024-10-04T01:36:19.614" v="640" actId="20577"/>
        <pc:sldMkLst>
          <pc:docMk/>
          <pc:sldMk cId="4022172353" sldId="285"/>
        </pc:sldMkLst>
      </pc:sldChg>
      <pc:sldChg chg="addSp delSp modSp add ord replId">
        <pc:chgData name="TH-INST 吉川洋平" userId="S::yoshikawa.yohei@thi.hal.ac.jp::19706b0f-5609-49a4-9fe3-c6e485df3adf" providerId="AD" clId="Web-{FBC5579F-E138-A6A2-DD3B-A4B3EF743DF0}" dt="2024-10-04T01:42:34.046" v="749" actId="20577"/>
        <pc:sldMkLst>
          <pc:docMk/>
          <pc:sldMk cId="444740656" sldId="286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1:40:23.402" v="728" actId="20577"/>
        <pc:sldMkLst>
          <pc:docMk/>
          <pc:sldMk cId="3365676482" sldId="287"/>
        </pc:sldMkLst>
      </pc:sldChg>
      <pc:sldChg chg="modSp add replId">
        <pc:chgData name="TH-INST 吉川洋平" userId="S::yoshikawa.yohei@thi.hal.ac.jp::19706b0f-5609-49a4-9fe3-c6e485df3adf" providerId="AD" clId="Web-{FBC5579F-E138-A6A2-DD3B-A4B3EF743DF0}" dt="2024-10-04T02:24:13.836" v="1128" actId="20577"/>
        <pc:sldMkLst>
          <pc:docMk/>
          <pc:sldMk cId="748513734" sldId="288"/>
        </pc:sldMkLst>
      </pc:sldChg>
      <pc:sldChg chg="modSp add replId">
        <pc:chgData name="TH-INST 吉川洋平" userId="S::yoshikawa.yohei@thi.hal.ac.jp::19706b0f-5609-49a4-9fe3-c6e485df3adf" providerId="AD" clId="Web-{FBC5579F-E138-A6A2-DD3B-A4B3EF743DF0}" dt="2024-10-04T01:44:34.503" v="770" actId="20577"/>
        <pc:sldMkLst>
          <pc:docMk/>
          <pc:sldMk cId="4204880789" sldId="289"/>
        </pc:sldMkLst>
      </pc:sldChg>
      <pc:sldChg chg="add del replId">
        <pc:chgData name="TH-INST 吉川洋平" userId="S::yoshikawa.yohei@thi.hal.ac.jp::19706b0f-5609-49a4-9fe3-c6e485df3adf" providerId="AD" clId="Web-{FBC5579F-E138-A6A2-DD3B-A4B3EF743DF0}" dt="2024-10-04T01:49:35.933" v="838"/>
        <pc:sldMkLst>
          <pc:docMk/>
          <pc:sldMk cId="4021450137" sldId="290"/>
        </pc:sldMkLst>
      </pc:sldChg>
      <pc:sldChg chg="addSp delSp modSp add mod replId modClrScheme chgLayout">
        <pc:chgData name="TH-INST 吉川洋平" userId="S::yoshikawa.yohei@thi.hal.ac.jp::19706b0f-5609-49a4-9fe3-c6e485df3adf" providerId="AD" clId="Web-{FBC5579F-E138-A6A2-DD3B-A4B3EF743DF0}" dt="2024-10-04T01:54:47.145" v="922" actId="1076"/>
        <pc:sldMkLst>
          <pc:docMk/>
          <pc:sldMk cId="1388214678" sldId="291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1:54:54.926" v="924" actId="1076"/>
        <pc:sldMkLst>
          <pc:docMk/>
          <pc:sldMk cId="556907380" sldId="292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1:53:08.939" v="893" actId="20577"/>
        <pc:sldMkLst>
          <pc:docMk/>
          <pc:sldMk cId="4172731911" sldId="293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1:58:53.292" v="986" actId="20577"/>
        <pc:sldMkLst>
          <pc:docMk/>
          <pc:sldMk cId="1309905633" sldId="294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2:23:40.881" v="1125" actId="20577"/>
        <pc:sldMkLst>
          <pc:docMk/>
          <pc:sldMk cId="487234804" sldId="295"/>
        </pc:sldMkLst>
      </pc:sldChg>
      <pc:sldChg chg="addSp delSp modSp add mod replId modClrScheme chgLayout">
        <pc:chgData name="TH-INST 吉川洋平" userId="S::yoshikawa.yohei@thi.hal.ac.jp::19706b0f-5609-49a4-9fe3-c6e485df3adf" providerId="AD" clId="Web-{FBC5579F-E138-A6A2-DD3B-A4B3EF743DF0}" dt="2024-10-04T02:23:26.162" v="1124" actId="20577"/>
        <pc:sldMkLst>
          <pc:docMk/>
          <pc:sldMk cId="422175470" sldId="296"/>
        </pc:sldMkLst>
      </pc:sldChg>
      <pc:sldChg chg="modSp add replId">
        <pc:chgData name="TH-INST 吉川洋平" userId="S::yoshikawa.yohei@thi.hal.ac.jp::19706b0f-5609-49a4-9fe3-c6e485df3adf" providerId="AD" clId="Web-{FBC5579F-E138-A6A2-DD3B-A4B3EF743DF0}" dt="2024-10-04T02:34:32.220" v="1166" actId="20577"/>
        <pc:sldMkLst>
          <pc:docMk/>
          <pc:sldMk cId="2161899225" sldId="297"/>
        </pc:sldMkLst>
      </pc:sldChg>
      <pc:sldChg chg="add replId">
        <pc:chgData name="TH-INST 吉川洋平" userId="S::yoshikawa.yohei@thi.hal.ac.jp::19706b0f-5609-49a4-9fe3-c6e485df3adf" providerId="AD" clId="Web-{FBC5579F-E138-A6A2-DD3B-A4B3EF743DF0}" dt="2024-10-04T02:35:54.504" v="1167"/>
        <pc:sldMkLst>
          <pc:docMk/>
          <pc:sldMk cId="1691572667" sldId="298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3:16:53.165" v="1688" actId="20577"/>
        <pc:sldMkLst>
          <pc:docMk/>
          <pc:sldMk cId="2313090526" sldId="299"/>
        </pc:sldMkLst>
      </pc:sldChg>
      <pc:sldChg chg="addSp delSp modSp new mod ord modClrScheme chgLayout">
        <pc:chgData name="TH-INST 吉川洋平" userId="S::yoshikawa.yohei@thi.hal.ac.jp::19706b0f-5609-49a4-9fe3-c6e485df3adf" providerId="AD" clId="Web-{FBC5579F-E138-A6A2-DD3B-A4B3EF743DF0}" dt="2024-10-04T02:48:29.722" v="1298" actId="1076"/>
        <pc:sldMkLst>
          <pc:docMk/>
          <pc:sldMk cId="1345564007" sldId="300"/>
        </pc:sldMkLst>
      </pc:sldChg>
      <pc:sldChg chg="addSp delSp modSp add mod replId modClrScheme chgLayout">
        <pc:chgData name="TH-INST 吉川洋平" userId="S::yoshikawa.yohei@thi.hal.ac.jp::19706b0f-5609-49a4-9fe3-c6e485df3adf" providerId="AD" clId="Web-{FBC5579F-E138-A6A2-DD3B-A4B3EF743DF0}" dt="2024-10-04T02:46:55.984" v="1273" actId="1076"/>
        <pc:sldMkLst>
          <pc:docMk/>
          <pc:sldMk cId="1109529743" sldId="301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2:50:38.399" v="1332" actId="20577"/>
        <pc:sldMkLst>
          <pc:docMk/>
          <pc:sldMk cId="468677037" sldId="302"/>
        </pc:sldMkLst>
      </pc:sldChg>
      <pc:sldChg chg="delSp modSp add replId">
        <pc:chgData name="TH-INST 吉川洋平" userId="S::yoshikawa.yohei@thi.hal.ac.jp::19706b0f-5609-49a4-9fe3-c6e485df3adf" providerId="AD" clId="Web-{FBC5579F-E138-A6A2-DD3B-A4B3EF743DF0}" dt="2024-10-04T02:50:52.790" v="1336" actId="20577"/>
        <pc:sldMkLst>
          <pc:docMk/>
          <pc:sldMk cId="3356818094" sldId="303"/>
        </pc:sldMkLst>
      </pc:sldChg>
      <pc:sldChg chg="addSp delSp modSp add del replId">
        <pc:chgData name="TH-INST 吉川洋平" userId="S::yoshikawa.yohei@thi.hal.ac.jp::19706b0f-5609-49a4-9fe3-c6e485df3adf" providerId="AD" clId="Web-{FBC5579F-E138-A6A2-DD3B-A4B3EF743DF0}" dt="2024-10-04T02:58:43.887" v="1440"/>
        <pc:sldMkLst>
          <pc:docMk/>
          <pc:sldMk cId="2263242439" sldId="304"/>
        </pc:sldMkLst>
      </pc:sldChg>
      <pc:sldChg chg="modSp add del replId">
        <pc:chgData name="TH-INST 吉川洋平" userId="S::yoshikawa.yohei@thi.hal.ac.jp::19706b0f-5609-49a4-9fe3-c6e485df3adf" providerId="AD" clId="Web-{FBC5579F-E138-A6A2-DD3B-A4B3EF743DF0}" dt="2024-10-04T02:51:25.416" v="1341"/>
        <pc:sldMkLst>
          <pc:docMk/>
          <pc:sldMk cId="2930253421" sldId="304"/>
        </pc:sldMkLst>
      </pc:sldChg>
      <pc:sldChg chg="add del replId">
        <pc:chgData name="TH-INST 吉川洋平" userId="S::yoshikawa.yohei@thi.hal.ac.jp::19706b0f-5609-49a4-9fe3-c6e485df3adf" providerId="AD" clId="Web-{FBC5579F-E138-A6A2-DD3B-A4B3EF743DF0}" dt="2024-10-04T02:51:27.229" v="1342"/>
        <pc:sldMkLst>
          <pc:docMk/>
          <pc:sldMk cId="286113213" sldId="305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2:59:51.312" v="1460" actId="20577"/>
        <pc:sldMkLst>
          <pc:docMk/>
          <pc:sldMk cId="1175413936" sldId="305"/>
        </pc:sldMkLst>
      </pc:sldChg>
      <pc:sldChg chg="addSp delSp modSp add del replId">
        <pc:chgData name="TH-INST 吉川洋平" userId="S::yoshikawa.yohei@thi.hal.ac.jp::19706b0f-5609-49a4-9fe3-c6e485df3adf" providerId="AD" clId="Web-{FBC5579F-E138-A6A2-DD3B-A4B3EF743DF0}" dt="2024-10-04T02:55:22.332" v="1390"/>
        <pc:sldMkLst>
          <pc:docMk/>
          <pc:sldMk cId="1646402044" sldId="305"/>
        </pc:sldMkLst>
      </pc:sldChg>
      <pc:sldChg chg="add del replId">
        <pc:chgData name="TH-INST 吉川洋平" userId="S::yoshikawa.yohei@thi.hal.ac.jp::19706b0f-5609-49a4-9fe3-c6e485df3adf" providerId="AD" clId="Web-{FBC5579F-E138-A6A2-DD3B-A4B3EF743DF0}" dt="2024-10-04T02:55:01.816" v="1384"/>
        <pc:sldMkLst>
          <pc:docMk/>
          <pc:sldMk cId="3894649942" sldId="305"/>
        </pc:sldMkLst>
      </pc:sldChg>
      <pc:sldChg chg="addSp delSp modSp add replId">
        <pc:chgData name="TH-INST 吉川洋平" userId="S::yoshikawa.yohei@thi.hal.ac.jp::19706b0f-5609-49a4-9fe3-c6e485df3adf" providerId="AD" clId="Web-{FBC5579F-E138-A6A2-DD3B-A4B3EF743DF0}" dt="2024-10-04T03:01:52.910" v="1486" actId="14100"/>
        <pc:sldMkLst>
          <pc:docMk/>
          <pc:sldMk cId="600655186" sldId="306"/>
        </pc:sldMkLst>
      </pc:sldChg>
      <pc:sldChg chg="modSp add replId">
        <pc:chgData name="TH-INST 吉川洋平" userId="S::yoshikawa.yohei@thi.hal.ac.jp::19706b0f-5609-49a4-9fe3-c6e485df3adf" providerId="AD" clId="Web-{FBC5579F-E138-A6A2-DD3B-A4B3EF743DF0}" dt="2024-10-04T03:03:00.788" v="1518" actId="20577"/>
        <pc:sldMkLst>
          <pc:docMk/>
          <pc:sldMk cId="1092267763" sldId="307"/>
        </pc:sldMkLst>
      </pc:sldChg>
      <pc:sldChg chg="delSp modSp add replId">
        <pc:chgData name="TH-INST 吉川洋平" userId="S::yoshikawa.yohei@thi.hal.ac.jp::19706b0f-5609-49a4-9fe3-c6e485df3adf" providerId="AD" clId="Web-{FBC5579F-E138-A6A2-DD3B-A4B3EF743DF0}" dt="2024-10-04T03:11:08.807" v="1680"/>
        <pc:sldMkLst>
          <pc:docMk/>
          <pc:sldMk cId="177021056" sldId="308"/>
        </pc:sldMkLst>
      </pc:sldChg>
      <pc:sldChg chg="delSp modSp add replId">
        <pc:chgData name="TH-INST 吉川洋平" userId="S::yoshikawa.yohei@thi.hal.ac.jp::19706b0f-5609-49a4-9fe3-c6e485df3adf" providerId="AD" clId="Web-{FBC5579F-E138-A6A2-DD3B-A4B3EF743DF0}" dt="2024-10-04T03:11:11.729" v="1681"/>
        <pc:sldMkLst>
          <pc:docMk/>
          <pc:sldMk cId="1171183159" sldId="309"/>
        </pc:sldMkLst>
      </pc:sldChg>
      <pc:sldChg chg="modSp add replId">
        <pc:chgData name="TH-INST 吉川洋平" userId="S::yoshikawa.yohei@thi.hal.ac.jp::19706b0f-5609-49a4-9fe3-c6e485df3adf" providerId="AD" clId="Web-{FBC5579F-E138-A6A2-DD3B-A4B3EF743DF0}" dt="2024-10-04T03:11:25.089" v="1686" actId="20577"/>
        <pc:sldMkLst>
          <pc:docMk/>
          <pc:sldMk cId="3977413649" sldId="310"/>
        </pc:sldMkLst>
      </pc:sldChg>
      <pc:sldChg chg="add replId">
        <pc:chgData name="TH-INST 吉川洋平" userId="S::yoshikawa.yohei@thi.hal.ac.jp::19706b0f-5609-49a4-9fe3-c6e485df3adf" providerId="AD" clId="Web-{FBC5579F-E138-A6A2-DD3B-A4B3EF743DF0}" dt="2024-10-04T03:16:47.055" v="1687"/>
        <pc:sldMkLst>
          <pc:docMk/>
          <pc:sldMk cId="3396605558" sldId="311"/>
        </pc:sldMkLst>
      </pc:sldChg>
      <pc:sldChg chg="modSp add replId">
        <pc:chgData name="TH-INST 吉川洋平" userId="S::yoshikawa.yohei@thi.hal.ac.jp::19706b0f-5609-49a4-9fe3-c6e485df3adf" providerId="AD" clId="Web-{FBC5579F-E138-A6A2-DD3B-A4B3EF743DF0}" dt="2024-10-04T03:17:21.869" v="1692" actId="20577"/>
        <pc:sldMkLst>
          <pc:docMk/>
          <pc:sldMk cId="190397179" sldId="312"/>
        </pc:sldMkLst>
      </pc:sldChg>
      <pc:sldChg chg="delSp add replId">
        <pc:chgData name="TH-INST 吉川洋平" userId="S::yoshikawa.yohei@thi.hal.ac.jp::19706b0f-5609-49a4-9fe3-c6e485df3adf" providerId="AD" clId="Web-{FBC5579F-E138-A6A2-DD3B-A4B3EF743DF0}" dt="2024-10-04T03:18:08.262" v="1695"/>
        <pc:sldMkLst>
          <pc:docMk/>
          <pc:sldMk cId="2405177393" sldId="313"/>
        </pc:sldMkLst>
      </pc:sldChg>
      <pc:sldMasterChg chg="addSldLayout delSldLayout">
        <pc:chgData name="TH-INST 吉川洋平" userId="S::yoshikawa.yohei@thi.hal.ac.jp::19706b0f-5609-49a4-9fe3-c6e485df3adf" providerId="AD" clId="Web-{FBC5579F-E138-A6A2-DD3B-A4B3EF743DF0}" dt="2024-10-03T23:48:57.997" v="9"/>
        <pc:sldMasterMkLst>
          <pc:docMk/>
          <pc:sldMasterMk cId="1980416740" sldId="2147483713"/>
        </pc:sldMasterMkLst>
        <pc:sldLayoutChg chg="add">
          <pc:chgData name="TH-INST 吉川洋平" userId="S::yoshikawa.yohei@thi.hal.ac.jp::19706b0f-5609-49a4-9fe3-c6e485df3adf" providerId="AD" clId="Web-{FBC5579F-E138-A6A2-DD3B-A4B3EF743DF0}" dt="2024-10-03T23:47:19.463" v="0"/>
          <pc:sldLayoutMkLst>
            <pc:docMk/>
            <pc:sldMasterMk cId="1857180748" sldId="2147483780"/>
            <pc:sldLayoutMk cId="3001987158" sldId="2147483725"/>
          </pc:sldLayoutMkLst>
        </pc:sldLayoutChg>
        <pc:sldLayoutChg chg="add del">
          <pc:chgData name="TH-INST 吉川洋平" userId="S::yoshikawa.yohei@thi.hal.ac.jp::19706b0f-5609-49a4-9fe3-c6e485df3adf" providerId="AD" clId="Web-{FBC5579F-E138-A6A2-DD3B-A4B3EF743DF0}" dt="2024-10-03T23:48:24.106" v="4"/>
          <pc:sldLayoutMkLst>
            <pc:docMk/>
            <pc:sldMasterMk cId="1980416740" sldId="2147483713"/>
            <pc:sldLayoutMk cId="13170585" sldId="2147483726"/>
          </pc:sldLayoutMkLst>
        </pc:sldLayoutChg>
        <pc:sldLayoutChg chg="add">
          <pc:chgData name="TH-INST 吉川洋平" userId="S::yoshikawa.yohei@thi.hal.ac.jp::19706b0f-5609-49a4-9fe3-c6e485df3adf" providerId="AD" clId="Web-{FBC5579F-E138-A6A2-DD3B-A4B3EF743DF0}" dt="2024-10-03T23:48:42.059" v="5"/>
          <pc:sldLayoutMkLst>
            <pc:docMk/>
            <pc:sldMasterMk cId="1857180748" sldId="2147483780"/>
            <pc:sldLayoutMk cId="1565022669" sldId="2147483726"/>
          </pc:sldLayoutMkLst>
        </pc:sldLayoutChg>
        <pc:sldLayoutChg chg="add">
          <pc:chgData name="TH-INST 吉川洋平" userId="S::yoshikawa.yohei@thi.hal.ac.jp::19706b0f-5609-49a4-9fe3-c6e485df3adf" providerId="AD" clId="Web-{FBC5579F-E138-A6A2-DD3B-A4B3EF743DF0}" dt="2024-10-03T23:48:57.997" v="9"/>
          <pc:sldLayoutMkLst>
            <pc:docMk/>
            <pc:sldMasterMk cId="1980416740" sldId="2147483713"/>
            <pc:sldLayoutMk cId="1042344177" sldId="2147483727"/>
          </pc:sldLayoutMkLst>
        </pc:sldLayoutChg>
      </pc:sldMasterChg>
    </pc:docChg>
  </pc:docChgLst>
  <pc:docChgLst>
    <pc:chgData name="TH-INST 吉川洋平" userId="S::yoshikawa.yohei@thi.hal.ac.jp::19706b0f-5609-49a4-9fe3-c6e485df3adf" providerId="AD" clId="Web-{5F44FC9F-05C7-878B-5FC5-B73F800ADCC0}"/>
    <pc:docChg chg="addSld modSld">
      <pc:chgData name="TH-INST 吉川洋平" userId="S::yoshikawa.yohei@thi.hal.ac.jp::19706b0f-5609-49a4-9fe3-c6e485df3adf" providerId="AD" clId="Web-{5F44FC9F-05C7-878B-5FC5-B73F800ADCC0}" dt="2024-10-06T02:58:43.081" v="33" actId="1076"/>
      <pc:docMkLst>
        <pc:docMk/>
      </pc:docMkLst>
      <pc:sldChg chg="addSp modSp add replId">
        <pc:chgData name="TH-INST 吉川洋平" userId="S::yoshikawa.yohei@thi.hal.ac.jp::19706b0f-5609-49a4-9fe3-c6e485df3adf" providerId="AD" clId="Web-{5F44FC9F-05C7-878B-5FC5-B73F800ADCC0}" dt="2024-10-06T02:58:43.081" v="33" actId="1076"/>
        <pc:sldMkLst>
          <pc:docMk/>
          <pc:sldMk cId="4125913778" sldId="348"/>
        </pc:sldMkLst>
      </pc:sldChg>
    </pc:docChg>
  </pc:docChgLst>
  <pc:docChgLst>
    <pc:chgData name="THPW11A12425 レリタンハイ" userId="S::ths40622@ths.hal.ac.jp::224ad9eb-9f23-46b7-8a95-58284b3a6a1d" providerId="AD" clId="Web-{CD1C1E62-6BEA-A4A1-2540-330AD0FC1D4F}"/>
    <pc:docChg chg="modSld">
      <pc:chgData name="THPW11A12425 レリタンハイ" userId="S::ths40622@ths.hal.ac.jp::224ad9eb-9f23-46b7-8a95-58284b3a6a1d" providerId="AD" clId="Web-{CD1C1E62-6BEA-A4A1-2540-330AD0FC1D4F}" dt="2024-10-10T03:11:54.026" v="1" actId="1076"/>
      <pc:docMkLst>
        <pc:docMk/>
      </pc:docMkLst>
      <pc:sldChg chg="modSp">
        <pc:chgData name="THPW11A12425 レリタンハイ" userId="S::ths40622@ths.hal.ac.jp::224ad9eb-9f23-46b7-8a95-58284b3a6a1d" providerId="AD" clId="Web-{CD1C1E62-6BEA-A4A1-2540-330AD0FC1D4F}" dt="2024-10-10T03:11:54.026" v="1" actId="1076"/>
        <pc:sldMkLst>
          <pc:docMk/>
          <pc:sldMk cId="2091476712" sldId="332"/>
        </pc:sldMkLst>
      </pc:sldChg>
    </pc:docChg>
  </pc:docChgLst>
  <pc:docChgLst>
    <pc:chgData name="TH-INST 吉川洋平" userId="19706b0f-5609-49a4-9fe3-c6e485df3adf" providerId="ADAL" clId="{2FFF22D9-C469-984B-AB30-AEC61BE17E8A}"/>
    <pc:docChg chg="undo custSel addSld delSld modSld sldOrd modMainMaster">
      <pc:chgData name="TH-INST 吉川洋平" userId="19706b0f-5609-49a4-9fe3-c6e485df3adf" providerId="ADAL" clId="{2FFF22D9-C469-984B-AB30-AEC61BE17E8A}" dt="2025-04-13T15:25:34.031" v="1863" actId="20577"/>
      <pc:docMkLst>
        <pc:docMk/>
      </pc:docMkLst>
      <pc:sldChg chg="addSp delSp modSp mod setBg delDesignElem chgLayout">
        <pc:chgData name="TH-INST 吉川洋平" userId="19706b0f-5609-49a4-9fe3-c6e485df3adf" providerId="ADAL" clId="{2FFF22D9-C469-984B-AB30-AEC61BE17E8A}" dt="2025-04-13T14:25:02.471" v="108" actId="26606"/>
        <pc:sldMkLst>
          <pc:docMk/>
          <pc:sldMk cId="2128380218" sldId="256"/>
        </pc:sldMkLst>
        <pc:spChg chg="mod ord">
          <ac:chgData name="TH-INST 吉川洋平" userId="19706b0f-5609-49a4-9fe3-c6e485df3adf" providerId="ADAL" clId="{2FFF22D9-C469-984B-AB30-AEC61BE17E8A}" dt="2025-04-13T14:25:02.471" v="108" actId="26606"/>
          <ac:spMkLst>
            <pc:docMk/>
            <pc:sldMk cId="2128380218" sldId="256"/>
            <ac:spMk id="2" creationId="{00000000-0000-0000-0000-000000000000}"/>
          </ac:spMkLst>
        </pc:spChg>
        <pc:spChg chg="mod ord">
          <ac:chgData name="TH-INST 吉川洋平" userId="19706b0f-5609-49a4-9fe3-c6e485df3adf" providerId="ADAL" clId="{2FFF22D9-C469-984B-AB30-AEC61BE17E8A}" dt="2025-04-13T14:25:02.471" v="108" actId="26606"/>
          <ac:spMkLst>
            <pc:docMk/>
            <pc:sldMk cId="2128380218" sldId="256"/>
            <ac:spMk id="3" creationId="{00000000-0000-0000-0000-000000000000}"/>
          </ac:spMkLst>
        </pc:spChg>
        <pc:spChg chg="add del">
          <ac:chgData name="TH-INST 吉川洋平" userId="19706b0f-5609-49a4-9fe3-c6e485df3adf" providerId="ADAL" clId="{2FFF22D9-C469-984B-AB30-AEC61BE17E8A}" dt="2025-04-13T14:25:02.466" v="107" actId="26606"/>
          <ac:spMkLst>
            <pc:docMk/>
            <pc:sldMk cId="2128380218" sldId="256"/>
            <ac:spMk id="9" creationId="{47942995-B07F-4636-9A06-C6A104B260A8}"/>
          </ac:spMkLst>
        </pc:spChg>
        <pc:spChg chg="add del">
          <ac:chgData name="TH-INST 吉川洋平" userId="19706b0f-5609-49a4-9fe3-c6e485df3adf" providerId="ADAL" clId="{2FFF22D9-C469-984B-AB30-AEC61BE17E8A}" dt="2025-04-13T14:25:02.466" v="107" actId="26606"/>
          <ac:spMkLst>
            <pc:docMk/>
            <pc:sldMk cId="2128380218" sldId="256"/>
            <ac:spMk id="16" creationId="{B81933D1-5615-42C7-9C0B-4EB7105CCE2D}"/>
          </ac:spMkLst>
        </pc:spChg>
        <pc:spChg chg="add del">
          <ac:chgData name="TH-INST 吉川洋平" userId="19706b0f-5609-49a4-9fe3-c6e485df3adf" providerId="ADAL" clId="{2FFF22D9-C469-984B-AB30-AEC61BE17E8A}" dt="2025-04-13T14:25:02.466" v="107" actId="26606"/>
          <ac:spMkLst>
            <pc:docMk/>
            <pc:sldMk cId="2128380218" sldId="256"/>
            <ac:spMk id="18" creationId="{19C9EAEA-39D0-4B0E-A0EB-51E7B26740B1}"/>
          </ac:spMkLst>
        </pc:spChg>
        <pc:spChg chg="add">
          <ac:chgData name="TH-INST 吉川洋平" userId="19706b0f-5609-49a4-9fe3-c6e485df3adf" providerId="ADAL" clId="{2FFF22D9-C469-984B-AB30-AEC61BE17E8A}" dt="2025-04-13T14:25:02.471" v="108" actId="26606"/>
          <ac:spMkLst>
            <pc:docMk/>
            <pc:sldMk cId="2128380218" sldId="256"/>
            <ac:spMk id="20" creationId="{337940BB-FBC4-492E-BD92-3B7B914D0EAE}"/>
          </ac:spMkLst>
        </pc:spChg>
        <pc:spChg chg="add">
          <ac:chgData name="TH-INST 吉川洋平" userId="19706b0f-5609-49a4-9fe3-c6e485df3adf" providerId="ADAL" clId="{2FFF22D9-C469-984B-AB30-AEC61BE17E8A}" dt="2025-04-13T14:25:02.471" v="108" actId="26606"/>
          <ac:spMkLst>
            <pc:docMk/>
            <pc:sldMk cId="2128380218" sldId="256"/>
            <ac:spMk id="21" creationId="{3FCFB1DE-0B7E-48CC-BA90-B2AB0889F9D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28380218" sldId="256"/>
            <ac:spMk id="48" creationId="{B725BC23-E0DD-4037-B2B8-7B6FA64543FB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28380218" sldId="256"/>
            <ac:spMk id="50" creationId="{199EE120-2D35-4A48-BAAE-238F986A13DC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28380218" sldId="256"/>
            <ac:spMk id="52" creationId="{552F9EAC-0C70-441C-AC78-65174C285730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28380218" sldId="256"/>
            <ac:spMk id="54" creationId="{0D48F6B8-EF56-4340-982E-F4D6F5DC2F57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28380218" sldId="256"/>
            <ac:spMk id="56" creationId="{AC596C40-FEA6-4867-853D-CF37DE3B6BF3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28380218" sldId="256"/>
            <ac:spMk id="58" creationId="{9DC7C5E2-274E-49A3-A8E0-46A5B8CAC3D4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28380218" sldId="256"/>
            <ac:spMk id="60" creationId="{D6CF8D2C-9E01-48EC-8DDF-8A1FF60AED22}"/>
          </ac:spMkLst>
        </pc:spChg>
        <pc:grpChg chg="add del">
          <ac:chgData name="TH-INST 吉川洋平" userId="19706b0f-5609-49a4-9fe3-c6e485df3adf" providerId="ADAL" clId="{2FFF22D9-C469-984B-AB30-AEC61BE17E8A}" dt="2025-04-13T14:25:02.466" v="107" actId="26606"/>
          <ac:grpSpMkLst>
            <pc:docMk/>
            <pc:sldMk cId="2128380218" sldId="256"/>
            <ac:grpSpMk id="11" creationId="{032D8612-31EB-44CF-A1D0-14FD4C705424}"/>
          </ac:grpSpMkLst>
        </pc:grpChg>
        <pc:picChg chg="mod">
          <ac:chgData name="TH-INST 吉川洋平" userId="19706b0f-5609-49a4-9fe3-c6e485df3adf" providerId="ADAL" clId="{2FFF22D9-C469-984B-AB30-AEC61BE17E8A}" dt="2025-04-13T14:25:02.471" v="108" actId="26606"/>
          <ac:picMkLst>
            <pc:docMk/>
            <pc:sldMk cId="2128380218" sldId="256"/>
            <ac:picMk id="4" creationId="{4BE6E1C5-602A-12A6-4BAF-F43235D97B14}"/>
          </ac:picMkLst>
        </pc:picChg>
      </pc:sldChg>
      <pc:sldChg chg="addSp delSp modSp mod setBg delDesignElem">
        <pc:chgData name="TH-INST 吉川洋平" userId="19706b0f-5609-49a4-9fe3-c6e485df3adf" providerId="ADAL" clId="{2FFF22D9-C469-984B-AB30-AEC61BE17E8A}" dt="2025-04-13T14:25:44.275" v="115" actId="14100"/>
        <pc:sldMkLst>
          <pc:docMk/>
          <pc:sldMk cId="3906711844" sldId="257"/>
        </pc:sldMkLst>
        <pc:spChg chg="mod">
          <ac:chgData name="TH-INST 吉川洋平" userId="19706b0f-5609-49a4-9fe3-c6e485df3adf" providerId="ADAL" clId="{2FFF22D9-C469-984B-AB30-AEC61BE17E8A}" dt="2025-04-13T14:25:44.275" v="115" actId="14100"/>
          <ac:spMkLst>
            <pc:docMk/>
            <pc:sldMk cId="3906711844" sldId="257"/>
            <ac:spMk id="2" creationId="{073CFCE7-9B63-E67F-C2FA-C7DEB5618995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3906711844" sldId="257"/>
            <ac:spMk id="32" creationId="{10C9F0E8-EF8B-43C1-9C77-E9DDAF1A0FDD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3906711844" sldId="257"/>
            <ac:spMk id="33" creationId="{099405E2-1A96-4DBA-A9DC-4C2A1B421CA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3906711844" sldId="257"/>
            <ac:spMk id="34" creationId="{379DC473-98F8-45DF-B136-EC0F0F4C6B23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3906711844" sldId="257"/>
            <ac:spMk id="35" creationId="{61363234-E0BA-4476-B051-D8D9FA506B5A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3906711844" sldId="257"/>
            <ac:spMk id="36" creationId="{932FF329-3A87-4F66-BA01-91CD63C8119F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3906711844" sldId="257"/>
            <ac:spMk id="37" creationId="{79855050-A75B-4DD0-9B56-8B1C7722D884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3906711844" sldId="257"/>
            <ac:spMk id="38" creationId="{0FA286C7-EFC7-4DFE-967A-7E37BA0F363B}"/>
          </ac:spMkLst>
        </pc:spChg>
        <pc:spChg chg="add">
          <ac:chgData name="TH-INST 吉川洋平" userId="19706b0f-5609-49a4-9fe3-c6e485df3adf" providerId="ADAL" clId="{2FFF22D9-C469-984B-AB30-AEC61BE17E8A}" dt="2025-04-13T14:25:40.649" v="114" actId="26606"/>
          <ac:spMkLst>
            <pc:docMk/>
            <pc:sldMk cId="3906711844" sldId="257"/>
            <ac:spMk id="44" creationId="{9DBC8166-481C-4473-95F5-9A5B9073B7F1}"/>
          </ac:spMkLst>
        </pc:spChg>
        <pc:spChg chg="add">
          <ac:chgData name="TH-INST 吉川洋平" userId="19706b0f-5609-49a4-9fe3-c6e485df3adf" providerId="ADAL" clId="{2FFF22D9-C469-984B-AB30-AEC61BE17E8A}" dt="2025-04-13T14:25:40.649" v="114" actId="26606"/>
          <ac:spMkLst>
            <pc:docMk/>
            <pc:sldMk cId="3906711844" sldId="257"/>
            <ac:spMk id="46" creationId="{A5A5CE6E-90AF-4D43-A014-1F9EC83EB93D}"/>
          </ac:spMkLst>
        </pc:spChg>
        <pc:graphicFrameChg chg="mod modGraphic">
          <ac:chgData name="TH-INST 吉川洋平" userId="19706b0f-5609-49a4-9fe3-c6e485df3adf" providerId="ADAL" clId="{2FFF22D9-C469-984B-AB30-AEC61BE17E8A}" dt="2025-04-13T14:25:40.649" v="114" actId="26606"/>
          <ac:graphicFrameMkLst>
            <pc:docMk/>
            <pc:sldMk cId="3906711844" sldId="257"/>
            <ac:graphicFrameMk id="39" creationId="{B177A9DE-0DDE-D4E6-3209-3192D124D893}"/>
          </ac:graphicFrameMkLst>
        </pc:graphicFrameChg>
      </pc:sldChg>
      <pc:sldChg chg="addSp delSp modSp mod setBg delDesignElem">
        <pc:chgData name="TH-INST 吉川洋平" userId="19706b0f-5609-49a4-9fe3-c6e485df3adf" providerId="ADAL" clId="{2FFF22D9-C469-984B-AB30-AEC61BE17E8A}" dt="2025-04-13T14:25:33.183" v="113" actId="26606"/>
        <pc:sldMkLst>
          <pc:docMk/>
          <pc:sldMk cId="1354332911" sldId="258"/>
        </pc:sldMkLst>
        <pc:spChg chg="mod">
          <ac:chgData name="TH-INST 吉川洋平" userId="19706b0f-5609-49a4-9fe3-c6e485df3adf" providerId="ADAL" clId="{2FFF22D9-C469-984B-AB30-AEC61BE17E8A}" dt="2025-04-13T14:25:33.183" v="113" actId="26606"/>
          <ac:spMkLst>
            <pc:docMk/>
            <pc:sldMk cId="1354332911" sldId="258"/>
            <ac:spMk id="2" creationId="{073CFCE7-9B63-E67F-C2FA-C7DEB5618995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354332911" sldId="258"/>
            <ac:spMk id="22" creationId="{099405E2-1A96-4DBA-A9DC-4C2A1B421CA9}"/>
          </ac:spMkLst>
        </pc:spChg>
        <pc:spChg chg="add del">
          <ac:chgData name="TH-INST 吉川洋平" userId="19706b0f-5609-49a4-9fe3-c6e485df3adf" providerId="ADAL" clId="{2FFF22D9-C469-984B-AB30-AEC61BE17E8A}" dt="2025-04-13T14:25:33.183" v="113" actId="26606"/>
          <ac:spMkLst>
            <pc:docMk/>
            <pc:sldMk cId="1354332911" sldId="258"/>
            <ac:spMk id="23" creationId="{BACC6370-2D7E-4714-9D71-7542949D7D5D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354332911" sldId="258"/>
            <ac:spMk id="24" creationId="{61363234-E0BA-4476-B051-D8D9FA506B5A}"/>
          </ac:spMkLst>
        </pc:spChg>
        <pc:spChg chg="add del">
          <ac:chgData name="TH-INST 吉川洋平" userId="19706b0f-5609-49a4-9fe3-c6e485df3adf" providerId="ADAL" clId="{2FFF22D9-C469-984B-AB30-AEC61BE17E8A}" dt="2025-04-13T14:25:33.183" v="113" actId="26606"/>
          <ac:spMkLst>
            <pc:docMk/>
            <pc:sldMk cId="1354332911" sldId="258"/>
            <ac:spMk id="25" creationId="{F68B3F68-107C-434F-AA38-110D5EA91B85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354332911" sldId="258"/>
            <ac:spMk id="26" creationId="{932FF329-3A87-4F66-BA01-91CD63C8119F}"/>
          </ac:spMkLst>
        </pc:spChg>
        <pc:spChg chg="add del">
          <ac:chgData name="TH-INST 吉川洋平" userId="19706b0f-5609-49a4-9fe3-c6e485df3adf" providerId="ADAL" clId="{2FFF22D9-C469-984B-AB30-AEC61BE17E8A}" dt="2025-04-13T14:25:33.183" v="113" actId="26606"/>
          <ac:spMkLst>
            <pc:docMk/>
            <pc:sldMk cId="1354332911" sldId="258"/>
            <ac:spMk id="27" creationId="{AAD0DBB9-1A4B-4391-81D4-CB19F9AB918A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354332911" sldId="258"/>
            <ac:spMk id="28" creationId="{79855050-A75B-4DD0-9B56-8B1C7722D884}"/>
          </ac:spMkLst>
        </pc:spChg>
        <pc:spChg chg="add del">
          <ac:chgData name="TH-INST 吉川洋平" userId="19706b0f-5609-49a4-9fe3-c6e485df3adf" providerId="ADAL" clId="{2FFF22D9-C469-984B-AB30-AEC61BE17E8A}" dt="2025-04-13T14:25:33.183" v="113" actId="26606"/>
          <ac:spMkLst>
            <pc:docMk/>
            <pc:sldMk cId="1354332911" sldId="258"/>
            <ac:spMk id="29" creationId="{063BBA22-50EA-4C4D-BE05-F1CE4E63AA5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354332911" sldId="258"/>
            <ac:spMk id="30" creationId="{0FA286C7-EFC7-4DFE-967A-7E37BA0F363B}"/>
          </ac:spMkLst>
        </pc:spChg>
        <pc:spChg chg="add del">
          <ac:chgData name="TH-INST 吉川洋平" userId="19706b0f-5609-49a4-9fe3-c6e485df3adf" providerId="ADAL" clId="{2FFF22D9-C469-984B-AB30-AEC61BE17E8A}" dt="2025-04-13T14:25:33.183" v="113" actId="26606"/>
          <ac:spMkLst>
            <pc:docMk/>
            <pc:sldMk cId="1354332911" sldId="258"/>
            <ac:spMk id="31" creationId="{BACC6370-2D7E-4714-9D71-7542949D7D5D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354332911" sldId="258"/>
            <ac:spMk id="32" creationId="{10C9F0E8-EF8B-43C1-9C77-E9DDAF1A0FDD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354332911" sldId="258"/>
            <ac:spMk id="34" creationId="{379DC473-98F8-45DF-B136-EC0F0F4C6B23}"/>
          </ac:spMkLst>
        </pc:spChg>
        <pc:spChg chg="add del">
          <ac:chgData name="TH-INST 吉川洋平" userId="19706b0f-5609-49a4-9fe3-c6e485df3adf" providerId="ADAL" clId="{2FFF22D9-C469-984B-AB30-AEC61BE17E8A}" dt="2025-04-13T14:25:33.183" v="113" actId="26606"/>
          <ac:spMkLst>
            <pc:docMk/>
            <pc:sldMk cId="1354332911" sldId="258"/>
            <ac:spMk id="36" creationId="{F68B3F68-107C-434F-AA38-110D5EA91B85}"/>
          </ac:spMkLst>
        </pc:spChg>
        <pc:spChg chg="add del">
          <ac:chgData name="TH-INST 吉川洋平" userId="19706b0f-5609-49a4-9fe3-c6e485df3adf" providerId="ADAL" clId="{2FFF22D9-C469-984B-AB30-AEC61BE17E8A}" dt="2025-04-13T14:25:33.183" v="113" actId="26606"/>
          <ac:spMkLst>
            <pc:docMk/>
            <pc:sldMk cId="1354332911" sldId="258"/>
            <ac:spMk id="38" creationId="{AAD0DBB9-1A4B-4391-81D4-CB19F9AB918A}"/>
          </ac:spMkLst>
        </pc:spChg>
        <pc:spChg chg="add del">
          <ac:chgData name="TH-INST 吉川洋平" userId="19706b0f-5609-49a4-9fe3-c6e485df3adf" providerId="ADAL" clId="{2FFF22D9-C469-984B-AB30-AEC61BE17E8A}" dt="2025-04-13T14:25:33.183" v="113" actId="26606"/>
          <ac:spMkLst>
            <pc:docMk/>
            <pc:sldMk cId="1354332911" sldId="258"/>
            <ac:spMk id="40" creationId="{063BBA22-50EA-4C4D-BE05-F1CE4E63AA56}"/>
          </ac:spMkLst>
        </pc:spChg>
        <pc:graphicFrameChg chg="mod modGraphic">
          <ac:chgData name="TH-INST 吉川洋平" userId="19706b0f-5609-49a4-9fe3-c6e485df3adf" providerId="ADAL" clId="{2FFF22D9-C469-984B-AB30-AEC61BE17E8A}" dt="2025-04-13T14:25:33.183" v="113" actId="26606"/>
          <ac:graphicFrameMkLst>
            <pc:docMk/>
            <pc:sldMk cId="1354332911" sldId="258"/>
            <ac:graphicFrameMk id="18" creationId="{7209DDD7-8FD1-F45B-1F1B-AA3D53517546}"/>
          </ac:graphicFrameMkLst>
        </pc:graphicFrameChg>
      </pc:sldChg>
      <pc:sldChg chg="modSp del">
        <pc:chgData name="TH-INST 吉川洋平" userId="19706b0f-5609-49a4-9fe3-c6e485df3adf" providerId="ADAL" clId="{2FFF22D9-C469-984B-AB30-AEC61BE17E8A}" dt="2025-04-13T14:19:05.224" v="11" actId="2696"/>
        <pc:sldMkLst>
          <pc:docMk/>
          <pc:sldMk cId="3901128022" sldId="260"/>
        </pc:sldMkLst>
        <pc:graphicFrameChg chg="mod">
          <ac:chgData name="TH-INST 吉川洋平" userId="19706b0f-5609-49a4-9fe3-c6e485df3adf" providerId="ADAL" clId="{2FFF22D9-C469-984B-AB30-AEC61BE17E8A}" dt="2025-04-13T14:18:59.543" v="10" actId="20577"/>
          <ac:graphicFrameMkLst>
            <pc:docMk/>
            <pc:sldMk cId="3901128022" sldId="260"/>
            <ac:graphicFrameMk id="18" creationId="{4290AC20-3832-70AD-3FA1-151D3C0737EA}"/>
          </ac:graphicFrameMkLst>
        </pc:graphicFrameChg>
      </pc:sldChg>
      <pc:sldChg chg="delSp modSp del mod delDesignElem">
        <pc:chgData name="TH-INST 吉川洋平" userId="19706b0f-5609-49a4-9fe3-c6e485df3adf" providerId="ADAL" clId="{2FFF22D9-C469-984B-AB30-AEC61BE17E8A}" dt="2025-04-13T14:25:18.835" v="110" actId="2696"/>
        <pc:sldMkLst>
          <pc:docMk/>
          <pc:sldMk cId="1847087879" sldId="261"/>
        </pc:sldMkLst>
        <pc:spChg chg="mod">
          <ac:chgData name="TH-INST 吉川洋平" userId="19706b0f-5609-49a4-9fe3-c6e485df3adf" providerId="ADAL" clId="{2FFF22D9-C469-984B-AB30-AEC61BE17E8A}" dt="2025-04-13T14:24:00.291" v="51" actId="207"/>
          <ac:spMkLst>
            <pc:docMk/>
            <pc:sldMk cId="1847087879" sldId="261"/>
            <ac:spMk id="2" creationId="{073CFCE7-9B63-E67F-C2FA-C7DEB5618995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847087879" sldId="261"/>
            <ac:spMk id="8" creationId="{72526924-84D3-45FB-A5FE-62D8FCBF53B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847087879" sldId="261"/>
            <ac:spMk id="10" creationId="{5C2A6256-1DD0-4E4B-A8B3-9A711B4DBE0C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847087879" sldId="261"/>
            <ac:spMk id="12" creationId="{41760540-185E-4652-BFD2-9B362EF3BC9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847087879" sldId="261"/>
            <ac:spMk id="14" creationId="{729789F4-85C1-41A0-83EB-992E22210CB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847087879" sldId="261"/>
            <ac:spMk id="16" creationId="{9D9D367D-6DD2-4A7C-8918-0DCAC297559A}"/>
          </ac:spMkLst>
        </pc:spChg>
      </pc:sldChg>
      <pc:sldChg chg="delSp del delDesignElem">
        <pc:chgData name="TH-INST 吉川洋平" userId="19706b0f-5609-49a4-9fe3-c6e485df3adf" providerId="ADAL" clId="{2FFF22D9-C469-984B-AB30-AEC61BE17E8A}" dt="2025-04-13T14:26:16.589" v="119" actId="2696"/>
        <pc:sldMkLst>
          <pc:docMk/>
          <pc:sldMk cId="2388088012" sldId="264"/>
        </pc:sldMkLst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88088012" sldId="264"/>
            <ac:spMk id="27" creationId="{0786F82F-1B47-46ED-8EAE-53EF71E59E9A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88088012" sldId="264"/>
            <ac:spMk id="29" creationId="{EF1BAF6F-6275-4646-9C59-331B29B9550F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88088012" sldId="264"/>
            <ac:spMk id="31" creationId="{2ECA4CB2-9071-41EB-AABB-2D8EB939D0F8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88088012" sldId="264"/>
            <ac:spMk id="33" creationId="{EB86F6BD-9C49-4F4F-99EA-9C5AA31835CD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88088012" sldId="264"/>
            <ac:spMk id="35" creationId="{C7DA365B-E064-481A-A62D-18CD31DB3F13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88088012" sldId="264"/>
            <ac:spMk id="37" creationId="{96DBE49D-AABD-458B-B2DF-4D5FA7D5C7F1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88088012" sldId="264"/>
            <ac:spMk id="39" creationId="{96833CC6-729B-40E8-B891-D93467E34B1D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88088012" sldId="264"/>
            <ac:spMk id="41" creationId="{A5757897-7307-46AF-923D-FF5BF45DD009}"/>
          </ac:spMkLst>
        </pc:spChg>
      </pc:sldChg>
      <pc:sldChg chg="del">
        <pc:chgData name="TH-INST 吉川洋平" userId="19706b0f-5609-49a4-9fe3-c6e485df3adf" providerId="ADAL" clId="{2FFF22D9-C469-984B-AB30-AEC61BE17E8A}" dt="2025-04-13T14:22:48.183" v="13" actId="2696"/>
        <pc:sldMkLst>
          <pc:docMk/>
          <pc:sldMk cId="3275251922" sldId="266"/>
        </pc:sldMkLst>
      </pc:sldChg>
      <pc:sldChg chg="del">
        <pc:chgData name="TH-INST 吉川洋平" userId="19706b0f-5609-49a4-9fe3-c6e485df3adf" providerId="ADAL" clId="{2FFF22D9-C469-984B-AB30-AEC61BE17E8A}" dt="2025-04-13T14:22:48.605" v="14" actId="2696"/>
        <pc:sldMkLst>
          <pc:docMk/>
          <pc:sldMk cId="3116977061" sldId="268"/>
        </pc:sldMkLst>
      </pc:sldChg>
      <pc:sldChg chg="del">
        <pc:chgData name="TH-INST 吉川洋平" userId="19706b0f-5609-49a4-9fe3-c6e485df3adf" providerId="ADAL" clId="{2FFF22D9-C469-984B-AB30-AEC61BE17E8A}" dt="2025-04-13T14:22:47.689" v="12" actId="2696"/>
        <pc:sldMkLst>
          <pc:docMk/>
          <pc:sldMk cId="1912699109" sldId="270"/>
        </pc:sldMkLst>
      </pc:sldChg>
      <pc:sldChg chg="addSp delSp modSp del mod ord setBg addAnim delDesignElem">
        <pc:chgData name="TH-INST 吉川洋平" userId="19706b0f-5609-49a4-9fe3-c6e485df3adf" providerId="ADAL" clId="{2FFF22D9-C469-984B-AB30-AEC61BE17E8A}" dt="2025-04-13T14:35:50.550" v="423" actId="2696"/>
        <pc:sldMkLst>
          <pc:docMk/>
          <pc:sldMk cId="2170840884" sldId="273"/>
        </pc:sldMkLst>
        <pc:spChg chg="mod">
          <ac:chgData name="TH-INST 吉川洋平" userId="19706b0f-5609-49a4-9fe3-c6e485df3adf" providerId="ADAL" clId="{2FFF22D9-C469-984B-AB30-AEC61BE17E8A}" dt="2025-04-13T14:26:38.683" v="122" actId="26606"/>
          <ac:spMkLst>
            <pc:docMk/>
            <pc:sldMk cId="2170840884" sldId="273"/>
            <ac:spMk id="2" creationId="{073CFCE7-9B63-E67F-C2FA-C7DEB5618995}"/>
          </ac:spMkLst>
        </pc:spChg>
        <pc:spChg chg="add">
          <ac:chgData name="TH-INST 吉川洋平" userId="19706b0f-5609-49a4-9fe3-c6e485df3adf" providerId="ADAL" clId="{2FFF22D9-C469-984B-AB30-AEC61BE17E8A}" dt="2025-04-13T14:26:24.613" v="120" actId="26606"/>
          <ac:spMkLst>
            <pc:docMk/>
            <pc:sldMk cId="2170840884" sldId="273"/>
            <ac:spMk id="7" creationId="{4E1BEB12-92AF-4445-98AD-4C7756E7C93B}"/>
          </ac:spMkLst>
        </pc:spChg>
        <pc:spChg chg="add del">
          <ac:chgData name="TH-INST 吉川洋平" userId="19706b0f-5609-49a4-9fe3-c6e485df3adf" providerId="ADAL" clId="{2FFF22D9-C469-984B-AB30-AEC61BE17E8A}" dt="2025-04-13T14:26:38.683" v="122" actId="26606"/>
          <ac:spMkLst>
            <pc:docMk/>
            <pc:sldMk cId="2170840884" sldId="273"/>
            <ac:spMk id="9" creationId="{D0522C2C-7B5C-48A7-A969-03941E5D2E76}"/>
          </ac:spMkLst>
        </pc:spChg>
        <pc:spChg chg="add del">
          <ac:chgData name="TH-INST 吉川洋平" userId="19706b0f-5609-49a4-9fe3-c6e485df3adf" providerId="ADAL" clId="{2FFF22D9-C469-984B-AB30-AEC61BE17E8A}" dt="2025-04-13T14:26:38.683" v="122" actId="26606"/>
          <ac:spMkLst>
            <pc:docMk/>
            <pc:sldMk cId="2170840884" sldId="273"/>
            <ac:spMk id="11" creationId="{9C682A1A-5B2D-4111-BBD6-620165633E5B}"/>
          </ac:spMkLst>
        </pc:spChg>
        <pc:spChg chg="add">
          <ac:chgData name="TH-INST 吉川洋平" userId="19706b0f-5609-49a4-9fe3-c6e485df3adf" providerId="ADAL" clId="{2FFF22D9-C469-984B-AB30-AEC61BE17E8A}" dt="2025-04-13T14:26:24.613" v="120" actId="26606"/>
          <ac:spMkLst>
            <pc:docMk/>
            <pc:sldMk cId="2170840884" sldId="273"/>
            <ac:spMk id="13" creationId="{D6EE29F2-D77F-4BD0-A20B-334D316A1C9D}"/>
          </ac:spMkLst>
        </pc:spChg>
        <pc:spChg chg="add del">
          <ac:chgData name="TH-INST 吉川洋平" userId="19706b0f-5609-49a4-9fe3-c6e485df3adf" providerId="ADAL" clId="{2FFF22D9-C469-984B-AB30-AEC61BE17E8A}" dt="2025-04-13T14:26:38.683" v="122" actId="26606"/>
          <ac:spMkLst>
            <pc:docMk/>
            <pc:sldMk cId="2170840884" sldId="273"/>
            <ac:spMk id="15" creationId="{22D09ED2-868F-42C6-866E-F92E0CEF314F}"/>
          </ac:spMkLst>
        </pc:spChg>
        <pc:spChg chg="add">
          <ac:chgData name="TH-INST 吉川洋平" userId="19706b0f-5609-49a4-9fe3-c6e485df3adf" providerId="ADAL" clId="{2FFF22D9-C469-984B-AB30-AEC61BE17E8A}" dt="2025-04-13T14:26:38.683" v="122" actId="26606"/>
          <ac:spMkLst>
            <pc:docMk/>
            <pc:sldMk cId="2170840884" sldId="273"/>
            <ac:spMk id="20" creationId="{59EF30C2-29AC-4A0D-BC0A-A679CF113EDD}"/>
          </ac:spMkLst>
        </pc:spChg>
        <pc:spChg chg="add">
          <ac:chgData name="TH-INST 吉川洋平" userId="19706b0f-5609-49a4-9fe3-c6e485df3adf" providerId="ADAL" clId="{2FFF22D9-C469-984B-AB30-AEC61BE17E8A}" dt="2025-04-13T14:26:38.683" v="122" actId="26606"/>
          <ac:spMkLst>
            <pc:docMk/>
            <pc:sldMk cId="2170840884" sldId="273"/>
            <ac:spMk id="22" creationId="{9C682A1A-5B2D-4111-BBD6-620165633E5B}"/>
          </ac:spMkLst>
        </pc:spChg>
        <pc:spChg chg="add">
          <ac:chgData name="TH-INST 吉川洋平" userId="19706b0f-5609-49a4-9fe3-c6e485df3adf" providerId="ADAL" clId="{2FFF22D9-C469-984B-AB30-AEC61BE17E8A}" dt="2025-04-13T14:26:38.683" v="122" actId="26606"/>
          <ac:spMkLst>
            <pc:docMk/>
            <pc:sldMk cId="2170840884" sldId="273"/>
            <ac:spMk id="26" creationId="{A04F1504-431A-4D86-9091-AE7E4B33376B}"/>
          </ac:spMkLst>
        </pc:spChg>
        <pc:spChg chg="add">
          <ac:chgData name="TH-INST 吉川洋平" userId="19706b0f-5609-49a4-9fe3-c6e485df3adf" providerId="ADAL" clId="{2FFF22D9-C469-984B-AB30-AEC61BE17E8A}" dt="2025-04-13T14:26:38.683" v="122" actId="26606"/>
          <ac:spMkLst>
            <pc:docMk/>
            <pc:sldMk cId="2170840884" sldId="273"/>
            <ac:spMk id="28" creationId="{EA804283-B929-4503-802F-4585376E2B42}"/>
          </ac:spMkLst>
        </pc:spChg>
        <pc:spChg chg="add">
          <ac:chgData name="TH-INST 吉川洋平" userId="19706b0f-5609-49a4-9fe3-c6e485df3adf" providerId="ADAL" clId="{2FFF22D9-C469-984B-AB30-AEC61BE17E8A}" dt="2025-04-13T14:26:38.683" v="122" actId="26606"/>
          <ac:spMkLst>
            <pc:docMk/>
            <pc:sldMk cId="2170840884" sldId="273"/>
            <ac:spMk id="30" creationId="{AD3811F5-514E-49A4-B382-673ED228A4CC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70840884" sldId="273"/>
            <ac:spMk id="31" creationId="{1ED69555-EE48-4B19-812B-4E1068DBF976}"/>
          </ac:spMkLst>
        </pc:spChg>
        <pc:spChg chg="add">
          <ac:chgData name="TH-INST 吉川洋平" userId="19706b0f-5609-49a4-9fe3-c6e485df3adf" providerId="ADAL" clId="{2FFF22D9-C469-984B-AB30-AEC61BE17E8A}" dt="2025-04-13T14:26:38.683" v="122" actId="26606"/>
          <ac:spMkLst>
            <pc:docMk/>
            <pc:sldMk cId="2170840884" sldId="273"/>
            <ac:spMk id="34" creationId="{C36A08F5-3B56-47C5-A371-9187BE56E1E5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70840884" sldId="273"/>
            <ac:spMk id="40" creationId="{57AEB73D-F521-4B19-820F-12DB6BCC840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70840884" sldId="273"/>
            <ac:spMk id="41" creationId="{6B72EEBA-3A5D-41CE-8465-A45A0F65674E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70840884" sldId="273"/>
            <ac:spMk id="42" creationId="{EA164D6B-6878-4B9F-A2D0-985D39B17B4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70840884" sldId="273"/>
            <ac:spMk id="43" creationId="{362F176A-9349-4CD7-8042-59C0200C8CE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70840884" sldId="273"/>
            <ac:spMk id="44" creationId="{064738AB-B6BE-4867-889A-52CE4AC8DBD0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70840884" sldId="273"/>
            <ac:spMk id="46" creationId="{91DF095C-665A-4B22-A777-D3196F49510F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70840884" sldId="273"/>
            <ac:spMk id="48" creationId="{985AAE23-FCB6-4663-907C-0110B0FDC58E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70840884" sldId="273"/>
            <ac:spMk id="49" creationId="{9C969C2C-E7E3-4052-87D4-61E733EC1BBD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170840884" sldId="273"/>
            <ac:spMk id="50" creationId="{7C60369F-A41B-4D6E-8990-30E2715C5730}"/>
          </ac:spMkLst>
        </pc:spChg>
      </pc:sldChg>
      <pc:sldChg chg="addSp delSp modSp del mod ord setBg">
        <pc:chgData name="TH-INST 吉川洋平" userId="19706b0f-5609-49a4-9fe3-c6e485df3adf" providerId="ADAL" clId="{2FFF22D9-C469-984B-AB30-AEC61BE17E8A}" dt="2025-04-13T15:01:50.379" v="1231" actId="2696"/>
        <pc:sldMkLst>
          <pc:docMk/>
          <pc:sldMk cId="2148600681" sldId="274"/>
        </pc:sldMkLst>
        <pc:spChg chg="mod">
          <ac:chgData name="TH-INST 吉川洋平" userId="19706b0f-5609-49a4-9fe3-c6e485df3adf" providerId="ADAL" clId="{2FFF22D9-C469-984B-AB30-AEC61BE17E8A}" dt="2025-04-13T14:36:08.683" v="425" actId="20577"/>
          <ac:spMkLst>
            <pc:docMk/>
            <pc:sldMk cId="2148600681" sldId="274"/>
            <ac:spMk id="6" creationId="{6099BC2C-84C3-29B6-1E4B-BF27AB7FA85F}"/>
          </ac:spMkLst>
        </pc:spChg>
        <pc:spChg chg="add mod">
          <ac:chgData name="TH-INST 吉川洋平" userId="19706b0f-5609-49a4-9fe3-c6e485df3adf" providerId="ADAL" clId="{2FFF22D9-C469-984B-AB30-AEC61BE17E8A}" dt="2025-04-13T14:36:49.732" v="444" actId="1076"/>
          <ac:spMkLst>
            <pc:docMk/>
            <pc:sldMk cId="2148600681" sldId="274"/>
            <ac:spMk id="7" creationId="{3DC8C2F7-3D6A-811A-CC0D-1A18514A62EE}"/>
          </ac:spMkLst>
        </pc:spChg>
        <pc:spChg chg="add mod">
          <ac:chgData name="TH-INST 吉川洋平" userId="19706b0f-5609-49a4-9fe3-c6e485df3adf" providerId="ADAL" clId="{2FFF22D9-C469-984B-AB30-AEC61BE17E8A}" dt="2025-04-13T14:36:54.749" v="452" actId="20577"/>
          <ac:spMkLst>
            <pc:docMk/>
            <pc:sldMk cId="2148600681" sldId="274"/>
            <ac:spMk id="8" creationId="{0A5F5BC0-3C4D-510E-C666-2D381EB7415C}"/>
          </ac:spMkLst>
        </pc:spChg>
        <pc:spChg chg="add mod">
          <ac:chgData name="TH-INST 吉川洋平" userId="19706b0f-5609-49a4-9fe3-c6e485df3adf" providerId="ADAL" clId="{2FFF22D9-C469-984B-AB30-AEC61BE17E8A}" dt="2025-04-13T14:37:02.655" v="464" actId="20577"/>
          <ac:spMkLst>
            <pc:docMk/>
            <pc:sldMk cId="2148600681" sldId="274"/>
            <ac:spMk id="9" creationId="{3C0E0E32-C8A8-7A9F-A243-8A20984560E7}"/>
          </ac:spMkLst>
        </pc:spChg>
        <pc:spChg chg="add mod">
          <ac:chgData name="TH-INST 吉川洋平" userId="19706b0f-5609-49a4-9fe3-c6e485df3adf" providerId="ADAL" clId="{2FFF22D9-C469-984B-AB30-AEC61BE17E8A}" dt="2025-04-13T14:37:38.434" v="514" actId="1076"/>
          <ac:spMkLst>
            <pc:docMk/>
            <pc:sldMk cId="2148600681" sldId="274"/>
            <ac:spMk id="10" creationId="{898C872D-65F4-8EFB-F1BF-96B820BB11EC}"/>
          </ac:spMkLst>
        </pc:spChg>
        <pc:spChg chg="mod">
          <ac:chgData name="TH-INST 吉川洋平" userId="19706b0f-5609-49a4-9fe3-c6e485df3adf" providerId="ADAL" clId="{2FFF22D9-C469-984B-AB30-AEC61BE17E8A}" dt="2025-04-13T14:26:44.606" v="123" actId="26606"/>
          <ac:spMkLst>
            <pc:docMk/>
            <pc:sldMk cId="2148600681" sldId="274"/>
            <ac:spMk id="18" creationId="{2645D06E-B335-F949-7FE6-214E9D8BE9C1}"/>
          </ac:spMkLst>
        </pc:spChg>
        <pc:spChg chg="add">
          <ac:chgData name="TH-INST 吉川洋平" userId="19706b0f-5609-49a4-9fe3-c6e485df3adf" providerId="ADAL" clId="{2FFF22D9-C469-984B-AB30-AEC61BE17E8A}" dt="2025-04-13T14:26:44.606" v="123" actId="26606"/>
          <ac:spMkLst>
            <pc:docMk/>
            <pc:sldMk cId="2148600681" sldId="274"/>
            <ac:spMk id="23" creationId="{2B97F24A-32CE-4C1C-A50D-3016B394DCFB}"/>
          </ac:spMkLst>
        </pc:spChg>
        <pc:spChg chg="add">
          <ac:chgData name="TH-INST 吉川洋平" userId="19706b0f-5609-49a4-9fe3-c6e485df3adf" providerId="ADAL" clId="{2FFF22D9-C469-984B-AB30-AEC61BE17E8A}" dt="2025-04-13T14:26:44.606" v="123" actId="26606"/>
          <ac:spMkLst>
            <pc:docMk/>
            <pc:sldMk cId="2148600681" sldId="274"/>
            <ac:spMk id="25" creationId="{6357EC4F-235E-4222-A36F-C7878ACE37F2}"/>
          </ac:spMkLst>
        </pc:spChg>
        <pc:picChg chg="add mod">
          <ac:chgData name="TH-INST 吉川洋平" userId="19706b0f-5609-49a4-9fe3-c6e485df3adf" providerId="ADAL" clId="{2FFF22D9-C469-984B-AB30-AEC61BE17E8A}" dt="2025-04-13T14:36:16.020" v="429" actId="1076"/>
          <ac:picMkLst>
            <pc:docMk/>
            <pc:sldMk cId="2148600681" sldId="274"/>
            <ac:picMk id="2" creationId="{3BCEAD73-D9D9-BA59-81C9-A033CF186E2F}"/>
          </ac:picMkLst>
        </pc:picChg>
        <pc:picChg chg="del mod">
          <ac:chgData name="TH-INST 吉川洋平" userId="19706b0f-5609-49a4-9fe3-c6e485df3adf" providerId="ADAL" clId="{2FFF22D9-C469-984B-AB30-AEC61BE17E8A}" dt="2025-04-13T14:35:59.722" v="424" actId="478"/>
          <ac:picMkLst>
            <pc:docMk/>
            <pc:sldMk cId="2148600681" sldId="274"/>
            <ac:picMk id="3" creationId="{8CC3141B-CF73-8871-AB60-C9520276D506}"/>
          </ac:picMkLst>
        </pc:picChg>
        <pc:picChg chg="add mod">
          <ac:chgData name="TH-INST 吉川洋平" userId="19706b0f-5609-49a4-9fe3-c6e485df3adf" providerId="ADAL" clId="{2FFF22D9-C469-984B-AB30-AEC61BE17E8A}" dt="2025-04-13T14:36:24.544" v="432" actId="1076"/>
          <ac:picMkLst>
            <pc:docMk/>
            <pc:sldMk cId="2148600681" sldId="274"/>
            <ac:picMk id="4" creationId="{C0E7FBED-A57B-CABB-ECAB-A33FB807D1F9}"/>
          </ac:picMkLst>
        </pc:picChg>
        <pc:picChg chg="add mod">
          <ac:chgData name="TH-INST 吉川洋平" userId="19706b0f-5609-49a4-9fe3-c6e485df3adf" providerId="ADAL" clId="{2FFF22D9-C469-984B-AB30-AEC61BE17E8A}" dt="2025-04-13T14:36:34.204" v="435" actId="1076"/>
          <ac:picMkLst>
            <pc:docMk/>
            <pc:sldMk cId="2148600681" sldId="274"/>
            <ac:picMk id="5" creationId="{F01082B0-9AD5-F41E-D5C2-FCE961CAF4F3}"/>
          </ac:picMkLst>
        </pc:picChg>
      </pc:sldChg>
      <pc:sldChg chg="delSp add setBg delDesignElem">
        <pc:chgData name="TH-INST 吉川洋平" userId="19706b0f-5609-49a4-9fe3-c6e485df3adf" providerId="ADAL" clId="{2FFF22D9-C469-984B-AB30-AEC61BE17E8A}" dt="2025-04-13T15:01:55.154" v="1234"/>
        <pc:sldMkLst>
          <pc:docMk/>
          <pc:sldMk cId="2404409300" sldId="274"/>
        </pc:sldMkLst>
        <pc:spChg chg="del">
          <ac:chgData name="TH-INST 吉川洋平" userId="19706b0f-5609-49a4-9fe3-c6e485df3adf" providerId="ADAL" clId="{2FFF22D9-C469-984B-AB30-AEC61BE17E8A}" dt="2025-04-13T15:01:55.154" v="1234"/>
          <ac:spMkLst>
            <pc:docMk/>
            <pc:sldMk cId="2404409300" sldId="274"/>
            <ac:spMk id="23" creationId="{2B97F24A-32CE-4C1C-A50D-3016B394DCFB}"/>
          </ac:spMkLst>
        </pc:spChg>
        <pc:spChg chg="del">
          <ac:chgData name="TH-INST 吉川洋平" userId="19706b0f-5609-49a4-9fe3-c6e485df3adf" providerId="ADAL" clId="{2FFF22D9-C469-984B-AB30-AEC61BE17E8A}" dt="2025-04-13T15:01:55.154" v="1234"/>
          <ac:spMkLst>
            <pc:docMk/>
            <pc:sldMk cId="2404409300" sldId="274"/>
            <ac:spMk id="25" creationId="{6357EC4F-235E-4222-A36F-C7878ACE37F2}"/>
          </ac:spMkLst>
        </pc:spChg>
      </pc:sldChg>
      <pc:sldChg chg="del ord">
        <pc:chgData name="TH-INST 吉川洋平" userId="19706b0f-5609-49a4-9fe3-c6e485df3adf" providerId="ADAL" clId="{2FFF22D9-C469-984B-AB30-AEC61BE17E8A}" dt="2025-04-13T14:37:42.157" v="515" actId="2696"/>
        <pc:sldMkLst>
          <pc:docMk/>
          <pc:sldMk cId="2360769131" sldId="278"/>
        </pc:sldMkLst>
      </pc:sldChg>
      <pc:sldChg chg="addSp delSp modSp mod ord setBg delDesignElem">
        <pc:chgData name="TH-INST 吉川洋平" userId="19706b0f-5609-49a4-9fe3-c6e485df3adf" providerId="ADAL" clId="{2FFF22D9-C469-984B-AB30-AEC61BE17E8A}" dt="2025-04-13T15:02:21.498" v="1251" actId="20577"/>
        <pc:sldMkLst>
          <pc:docMk/>
          <pc:sldMk cId="4022172353" sldId="285"/>
        </pc:sldMkLst>
        <pc:spChg chg="mod">
          <ac:chgData name="TH-INST 吉川洋平" userId="19706b0f-5609-49a4-9fe3-c6e485df3adf" providerId="ADAL" clId="{2FFF22D9-C469-984B-AB30-AEC61BE17E8A}" dt="2025-04-13T15:02:21.498" v="1251" actId="20577"/>
          <ac:spMkLst>
            <pc:docMk/>
            <pc:sldMk cId="4022172353" sldId="285"/>
            <ac:spMk id="2" creationId="{073CFCE7-9B63-E67F-C2FA-C7DEB5618995}"/>
          </ac:spMkLst>
        </pc:spChg>
        <pc:spChg chg="add">
          <ac:chgData name="TH-INST 吉川洋平" userId="19706b0f-5609-49a4-9fe3-c6e485df3adf" providerId="ADAL" clId="{2FFF22D9-C469-984B-AB30-AEC61BE17E8A}" dt="2025-04-13T14:27:25.220" v="126" actId="26606"/>
          <ac:spMkLst>
            <pc:docMk/>
            <pc:sldMk cId="4022172353" sldId="285"/>
            <ac:spMk id="7" creationId="{6F5A5072-7B47-4D32-B52A-4EBBF590B8A5}"/>
          </ac:spMkLst>
        </pc:spChg>
        <pc:spChg chg="add">
          <ac:chgData name="TH-INST 吉川洋平" userId="19706b0f-5609-49a4-9fe3-c6e485df3adf" providerId="ADAL" clId="{2FFF22D9-C469-984B-AB30-AEC61BE17E8A}" dt="2025-04-13T14:27:25.220" v="126" actId="26606"/>
          <ac:spMkLst>
            <pc:docMk/>
            <pc:sldMk cId="4022172353" sldId="285"/>
            <ac:spMk id="9" creationId="{9715DAF0-AE1B-46C9-8A6B-DB2AA05AB91D}"/>
          </ac:spMkLst>
        </pc:spChg>
        <pc:spChg chg="add">
          <ac:chgData name="TH-INST 吉川洋平" userId="19706b0f-5609-49a4-9fe3-c6e485df3adf" providerId="ADAL" clId="{2FFF22D9-C469-984B-AB30-AEC61BE17E8A}" dt="2025-04-13T14:27:25.220" v="126" actId="26606"/>
          <ac:spMkLst>
            <pc:docMk/>
            <pc:sldMk cId="4022172353" sldId="285"/>
            <ac:spMk id="11" creationId="{6016219D-510E-4184-9090-6D5578A87BD1}"/>
          </ac:spMkLst>
        </pc:spChg>
        <pc:spChg chg="add">
          <ac:chgData name="TH-INST 吉川洋平" userId="19706b0f-5609-49a4-9fe3-c6e485df3adf" providerId="ADAL" clId="{2FFF22D9-C469-984B-AB30-AEC61BE17E8A}" dt="2025-04-13T14:27:25.220" v="126" actId="26606"/>
          <ac:spMkLst>
            <pc:docMk/>
            <pc:sldMk cId="4022172353" sldId="285"/>
            <ac:spMk id="13" creationId="{AFF4A713-7B75-4B21-90D7-5AB19547C728}"/>
          </ac:spMkLst>
        </pc:spChg>
        <pc:spChg chg="add">
          <ac:chgData name="TH-INST 吉川洋平" userId="19706b0f-5609-49a4-9fe3-c6e485df3adf" providerId="ADAL" clId="{2FFF22D9-C469-984B-AB30-AEC61BE17E8A}" dt="2025-04-13T14:27:25.220" v="126" actId="26606"/>
          <ac:spMkLst>
            <pc:docMk/>
            <pc:sldMk cId="4022172353" sldId="285"/>
            <ac:spMk id="15" creationId="{DC631C0B-6DA6-4E57-8231-CE32B3434A7E}"/>
          </ac:spMkLst>
        </pc:spChg>
        <pc:spChg chg="add">
          <ac:chgData name="TH-INST 吉川洋平" userId="19706b0f-5609-49a4-9fe3-c6e485df3adf" providerId="ADAL" clId="{2FFF22D9-C469-984B-AB30-AEC61BE17E8A}" dt="2025-04-13T14:27:25.220" v="126" actId="26606"/>
          <ac:spMkLst>
            <pc:docMk/>
            <pc:sldMk cId="4022172353" sldId="285"/>
            <ac:spMk id="17" creationId="{C29501E6-A978-4A61-9689-9085AF97A53A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022172353" sldId="285"/>
            <ac:spMk id="81" creationId="{1ED69555-EE48-4B19-812B-4E1068DBF97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022172353" sldId="285"/>
            <ac:spMk id="82" creationId="{57AEB73D-F521-4B19-820F-12DB6BCC840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022172353" sldId="285"/>
            <ac:spMk id="83" creationId="{6B72EEBA-3A5D-41CE-8465-A45A0F65674E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022172353" sldId="285"/>
            <ac:spMk id="84" creationId="{EA164D6B-6878-4B9F-A2D0-985D39B17B4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022172353" sldId="285"/>
            <ac:spMk id="85" creationId="{4413CD7F-736E-4AF7-AB2B-473CAA9E1D0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022172353" sldId="285"/>
            <ac:spMk id="86" creationId="{55EDA2F5-6B28-478B-9AC4-43FE41E2B3C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022172353" sldId="285"/>
            <ac:spMk id="87" creationId="{701D712E-ABB9-4258-877D-9349C8577A07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022172353" sldId="285"/>
            <ac:spMk id="88" creationId="{E7528E56-1447-4C98-882B-CE26279501A1}"/>
          </ac:spMkLst>
        </pc:spChg>
      </pc:sldChg>
      <pc:sldChg chg="addSp delSp modSp del mod">
        <pc:chgData name="TH-INST 吉川洋平" userId="19706b0f-5609-49a4-9fe3-c6e485df3adf" providerId="ADAL" clId="{2FFF22D9-C469-984B-AB30-AEC61BE17E8A}" dt="2025-04-13T15:01:50.379" v="1231" actId="2696"/>
        <pc:sldMkLst>
          <pc:docMk/>
          <pc:sldMk cId="444740656" sldId="286"/>
        </pc:sldMkLst>
        <pc:spChg chg="add mod">
          <ac:chgData name="TH-INST 吉川洋平" userId="19706b0f-5609-49a4-9fe3-c6e485df3adf" providerId="ADAL" clId="{2FFF22D9-C469-984B-AB30-AEC61BE17E8A}" dt="2025-04-13T14:56:48.935" v="1200" actId="1076"/>
          <ac:spMkLst>
            <pc:docMk/>
            <pc:sldMk cId="444740656" sldId="286"/>
            <ac:spMk id="2" creationId="{F72F5A3A-35F1-5C4C-C76F-9667ED8FF846}"/>
          </ac:spMkLst>
        </pc:spChg>
        <pc:spChg chg="del">
          <ac:chgData name="TH-INST 吉川洋平" userId="19706b0f-5609-49a4-9fe3-c6e485df3adf" providerId="ADAL" clId="{2FFF22D9-C469-984B-AB30-AEC61BE17E8A}" dt="2025-04-13T14:34:39.165" v="371" actId="478"/>
          <ac:spMkLst>
            <pc:docMk/>
            <pc:sldMk cId="444740656" sldId="286"/>
            <ac:spMk id="10" creationId="{26DDBD5A-B8FA-1FD9-B98E-F75E6CA78F73}"/>
          </ac:spMkLst>
        </pc:spChg>
        <pc:spChg chg="mod">
          <ac:chgData name="TH-INST 吉川洋平" userId="19706b0f-5609-49a4-9fe3-c6e485df3adf" providerId="ADAL" clId="{2FFF22D9-C469-984B-AB30-AEC61BE17E8A}" dt="2025-04-13T14:56:51.097" v="1201" actId="1076"/>
          <ac:spMkLst>
            <pc:docMk/>
            <pc:sldMk cId="444740656" sldId="286"/>
            <ac:spMk id="11" creationId="{135A97FD-143B-D971-3E6D-47F3BE3A94B7}"/>
          </ac:spMkLst>
        </pc:spChg>
        <pc:spChg chg="mod">
          <ac:chgData name="TH-INST 吉川洋平" userId="19706b0f-5609-49a4-9fe3-c6e485df3adf" providerId="ADAL" clId="{2FFF22D9-C469-984B-AB30-AEC61BE17E8A}" dt="2025-04-13T14:34:43.404" v="372" actId="1076"/>
          <ac:spMkLst>
            <pc:docMk/>
            <pc:sldMk cId="444740656" sldId="286"/>
            <ac:spMk id="18" creationId="{2645D06E-B335-F949-7FE6-214E9D8BE9C1}"/>
          </ac:spMkLst>
        </pc:spChg>
        <pc:picChg chg="mod">
          <ac:chgData name="TH-INST 吉川洋平" userId="19706b0f-5609-49a4-9fe3-c6e485df3adf" providerId="ADAL" clId="{2FFF22D9-C469-984B-AB30-AEC61BE17E8A}" dt="2025-04-13T14:56:44.344" v="1199" actId="1076"/>
          <ac:picMkLst>
            <pc:docMk/>
            <pc:sldMk cId="444740656" sldId="286"/>
            <ac:picMk id="9" creationId="{BCCD37B2-84BE-333E-EC05-786E95DA1606}"/>
          </ac:picMkLst>
        </pc:picChg>
        <pc:picChg chg="mod">
          <ac:chgData name="TH-INST 吉川洋平" userId="19706b0f-5609-49a4-9fe3-c6e485df3adf" providerId="ADAL" clId="{2FFF22D9-C469-984B-AB30-AEC61BE17E8A}" dt="2025-04-13T14:56:42.548" v="1198" actId="1076"/>
          <ac:picMkLst>
            <pc:docMk/>
            <pc:sldMk cId="444740656" sldId="286"/>
            <ac:picMk id="12" creationId="{FAC2C605-63F1-D3A5-5249-6231C3478BC5}"/>
          </ac:picMkLst>
        </pc:picChg>
      </pc:sldChg>
      <pc:sldChg chg="delSp modSp add mod">
        <pc:chgData name="TH-INST 吉川洋平" userId="19706b0f-5609-49a4-9fe3-c6e485df3adf" providerId="ADAL" clId="{2FFF22D9-C469-984B-AB30-AEC61BE17E8A}" dt="2025-04-13T15:13:22.275" v="1615" actId="20577"/>
        <pc:sldMkLst>
          <pc:docMk/>
          <pc:sldMk cId="2663380271" sldId="286"/>
        </pc:sldMkLst>
        <pc:spChg chg="del">
          <ac:chgData name="TH-INST 吉川洋平" userId="19706b0f-5609-49a4-9fe3-c6e485df3adf" providerId="ADAL" clId="{2FFF22D9-C469-984B-AB30-AEC61BE17E8A}" dt="2025-04-13T15:04:58.965" v="1269" actId="478"/>
          <ac:spMkLst>
            <pc:docMk/>
            <pc:sldMk cId="2663380271" sldId="286"/>
            <ac:spMk id="2" creationId="{F72F5A3A-35F1-5C4C-C76F-9667ED8FF846}"/>
          </ac:spMkLst>
        </pc:spChg>
        <pc:spChg chg="mod">
          <ac:chgData name="TH-INST 吉川洋平" userId="19706b0f-5609-49a4-9fe3-c6e485df3adf" providerId="ADAL" clId="{2FFF22D9-C469-984B-AB30-AEC61BE17E8A}" dt="2025-04-13T15:13:22.275" v="1615" actId="20577"/>
          <ac:spMkLst>
            <pc:docMk/>
            <pc:sldMk cId="2663380271" sldId="286"/>
            <ac:spMk id="11" creationId="{135A97FD-143B-D971-3E6D-47F3BE3A94B7}"/>
          </ac:spMkLst>
        </pc:spChg>
        <pc:spChg chg="mod">
          <ac:chgData name="TH-INST 吉川洋平" userId="19706b0f-5609-49a4-9fe3-c6e485df3adf" providerId="ADAL" clId="{2FFF22D9-C469-984B-AB30-AEC61BE17E8A}" dt="2025-04-13T15:05:03.274" v="1281" actId="20577"/>
          <ac:spMkLst>
            <pc:docMk/>
            <pc:sldMk cId="2663380271" sldId="286"/>
            <ac:spMk id="18" creationId="{2645D06E-B335-F949-7FE6-214E9D8BE9C1}"/>
          </ac:spMkLst>
        </pc:spChg>
        <pc:picChg chg="del">
          <ac:chgData name="TH-INST 吉川洋平" userId="19706b0f-5609-49a4-9fe3-c6e485df3adf" providerId="ADAL" clId="{2FFF22D9-C469-984B-AB30-AEC61BE17E8A}" dt="2025-04-13T15:04:58.965" v="1269" actId="478"/>
          <ac:picMkLst>
            <pc:docMk/>
            <pc:sldMk cId="2663380271" sldId="286"/>
            <ac:picMk id="9" creationId="{BCCD37B2-84BE-333E-EC05-786E95DA1606}"/>
          </ac:picMkLst>
        </pc:picChg>
        <pc:picChg chg="mod">
          <ac:chgData name="TH-INST 吉川洋平" userId="19706b0f-5609-49a4-9fe3-c6e485df3adf" providerId="ADAL" clId="{2FFF22D9-C469-984B-AB30-AEC61BE17E8A}" dt="2025-04-13T15:05:06.364" v="1282" actId="1076"/>
          <ac:picMkLst>
            <pc:docMk/>
            <pc:sldMk cId="2663380271" sldId="286"/>
            <ac:picMk id="12" creationId="{FAC2C605-63F1-D3A5-5249-6231C3478BC5}"/>
          </ac:picMkLst>
        </pc:picChg>
      </pc:sldChg>
      <pc:sldChg chg="modSp del mod">
        <pc:chgData name="TH-INST 吉川洋平" userId="19706b0f-5609-49a4-9fe3-c6e485df3adf" providerId="ADAL" clId="{2FFF22D9-C469-984B-AB30-AEC61BE17E8A}" dt="2025-04-13T14:33:06.531" v="284" actId="2696"/>
        <pc:sldMkLst>
          <pc:docMk/>
          <pc:sldMk cId="3365676482" sldId="287"/>
        </pc:sldMkLst>
        <pc:spChg chg="mod">
          <ac:chgData name="TH-INST 吉川洋平" userId="19706b0f-5609-49a4-9fe3-c6e485df3adf" providerId="ADAL" clId="{2FFF22D9-C469-984B-AB30-AEC61BE17E8A}" dt="2025-04-13T14:23:42.428" v="49"/>
          <ac:spMkLst>
            <pc:docMk/>
            <pc:sldMk cId="3365676482" sldId="287"/>
            <ac:spMk id="18" creationId="{2645D06E-B335-F949-7FE6-214E9D8BE9C1}"/>
          </ac:spMkLst>
        </pc:spChg>
        <pc:picChg chg="mod">
          <ac:chgData name="TH-INST 吉川洋平" userId="19706b0f-5609-49a4-9fe3-c6e485df3adf" providerId="ADAL" clId="{2FFF22D9-C469-984B-AB30-AEC61BE17E8A}" dt="2025-04-13T14:27:39.942" v="128" actId="1076"/>
          <ac:picMkLst>
            <pc:docMk/>
            <pc:sldMk cId="3365676482" sldId="287"/>
            <ac:picMk id="4" creationId="{CDA7A57F-857E-9DDD-78C7-BB9DD4F612FE}"/>
          </ac:picMkLst>
        </pc:picChg>
      </pc:sldChg>
      <pc:sldChg chg="addSp delSp modSp del mod modClrScheme delDesignElem chgLayout">
        <pc:chgData name="TH-INST 吉川洋平" userId="19706b0f-5609-49a4-9fe3-c6e485df3adf" providerId="ADAL" clId="{2FFF22D9-C469-984B-AB30-AEC61BE17E8A}" dt="2025-04-13T14:27:21.587" v="125" actId="2696"/>
        <pc:sldMkLst>
          <pc:docMk/>
          <pc:sldMk cId="4204880789" sldId="289"/>
        </pc:sldMkLst>
        <pc:spChg chg="mod ord">
          <ac:chgData name="TH-INST 吉川洋平" userId="19706b0f-5609-49a4-9fe3-c6e485df3adf" providerId="ADAL" clId="{2FFF22D9-C469-984B-AB30-AEC61BE17E8A}" dt="2025-04-13T14:27:02.032" v="124" actId="700"/>
          <ac:spMkLst>
            <pc:docMk/>
            <pc:sldMk cId="4204880789" sldId="289"/>
            <ac:spMk id="2" creationId="{073CFCE7-9B63-E67F-C2FA-C7DEB5618995}"/>
          </ac:spMkLst>
        </pc:spChg>
        <pc:spChg chg="add mod ord">
          <ac:chgData name="TH-INST 吉川洋平" userId="19706b0f-5609-49a4-9fe3-c6e485df3adf" providerId="ADAL" clId="{2FFF22D9-C469-984B-AB30-AEC61BE17E8A}" dt="2025-04-13T14:27:02.032" v="124" actId="700"/>
          <ac:spMkLst>
            <pc:docMk/>
            <pc:sldMk cId="4204880789" sldId="289"/>
            <ac:spMk id="3" creationId="{B2C34971-3791-623B-DF02-46B2470A6F72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204880789" sldId="289"/>
            <ac:spMk id="41" creationId="{6B72EEBA-3A5D-41CE-8465-A45A0F65674E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204880789" sldId="289"/>
            <ac:spMk id="42" creationId="{EA164D6B-6878-4B9F-A2D0-985D39B17B4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204880789" sldId="289"/>
            <ac:spMk id="43" creationId="{362F176A-9349-4CD7-8042-59C0200C8CE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204880789" sldId="289"/>
            <ac:spMk id="44" creationId="{064738AB-B6BE-4867-889A-52CE4AC8DBD0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204880789" sldId="289"/>
            <ac:spMk id="45" creationId="{57851D67-7085-40E2-B146-F91433A28E08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204880789" sldId="289"/>
            <ac:spMk id="46" creationId="{91DF095C-665A-4B22-A777-D3196F49510F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204880789" sldId="289"/>
            <ac:spMk id="47" creationId="{4E9A171F-91A7-42F8-B25C-E38B244E757C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204880789" sldId="289"/>
            <ac:spMk id="48" creationId="{985AAE23-FCB6-4663-907C-0110B0FDC58E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204880789" sldId="289"/>
            <ac:spMk id="49" creationId="{9C969C2C-E7E3-4052-87D4-61E733EC1BBD}"/>
          </ac:spMkLst>
        </pc:spChg>
      </pc:sldChg>
      <pc:sldChg chg="modSp del">
        <pc:chgData name="TH-INST 吉川洋平" userId="19706b0f-5609-49a4-9fe3-c6e485df3adf" providerId="ADAL" clId="{2FFF22D9-C469-984B-AB30-AEC61BE17E8A}" dt="2025-04-13T14:38:56.965" v="559" actId="2696"/>
        <pc:sldMkLst>
          <pc:docMk/>
          <pc:sldMk cId="1691572667" sldId="298"/>
        </pc:sldMkLst>
        <pc:spChg chg="mod">
          <ac:chgData name="TH-INST 吉川洋平" userId="19706b0f-5609-49a4-9fe3-c6e485df3adf" providerId="ADAL" clId="{2FFF22D9-C469-984B-AB30-AEC61BE17E8A}" dt="2025-04-13T14:23:42.428" v="49"/>
          <ac:spMkLst>
            <pc:docMk/>
            <pc:sldMk cId="1691572667" sldId="298"/>
            <ac:spMk id="2" creationId="{073CFCE7-9B63-E67F-C2FA-C7DEB5618995}"/>
          </ac:spMkLst>
        </pc:spChg>
        <pc:spChg chg="mod">
          <ac:chgData name="TH-INST 吉川洋平" userId="19706b0f-5609-49a4-9fe3-c6e485df3adf" providerId="ADAL" clId="{2FFF22D9-C469-984B-AB30-AEC61BE17E8A}" dt="2025-04-13T14:23:42.428" v="49"/>
          <ac:spMkLst>
            <pc:docMk/>
            <pc:sldMk cId="1691572667" sldId="298"/>
            <ac:spMk id="3" creationId="{81137604-732C-DDB7-79B3-CAC24F10CD5E}"/>
          </ac:spMkLst>
        </pc:spChg>
      </pc:sldChg>
      <pc:sldChg chg="delSp modSp del delDesignElem">
        <pc:chgData name="TH-INST 吉川洋平" userId="19706b0f-5609-49a4-9fe3-c6e485df3adf" providerId="ADAL" clId="{2FFF22D9-C469-984B-AB30-AEC61BE17E8A}" dt="2025-04-13T14:58:46.085" v="1202" actId="2696"/>
        <pc:sldMkLst>
          <pc:docMk/>
          <pc:sldMk cId="2313090526" sldId="299"/>
        </pc:sldMkLst>
        <pc:spChg chg="mod">
          <ac:chgData name="TH-INST 吉川洋平" userId="19706b0f-5609-49a4-9fe3-c6e485df3adf" providerId="ADAL" clId="{2FFF22D9-C469-984B-AB30-AEC61BE17E8A}" dt="2025-04-13T14:23:33.347" v="30"/>
          <ac:spMkLst>
            <pc:docMk/>
            <pc:sldMk cId="2313090526" sldId="299"/>
            <ac:spMk id="2" creationId="{073CFCE7-9B63-E67F-C2FA-C7DEB5618995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13090526" sldId="299"/>
            <ac:spMk id="55" creationId="{1ED69555-EE48-4B19-812B-4E1068DBF97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13090526" sldId="299"/>
            <ac:spMk id="57" creationId="{57AEB73D-F521-4B19-820F-12DB6BCC840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13090526" sldId="299"/>
            <ac:spMk id="59" creationId="{6B72EEBA-3A5D-41CE-8465-A45A0F65674E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13090526" sldId="299"/>
            <ac:spMk id="61" creationId="{EA164D6B-6878-4B9F-A2D0-985D39B17B4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13090526" sldId="299"/>
            <ac:spMk id="63" creationId="{4413CD7F-736E-4AF7-AB2B-473CAA9E1D0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13090526" sldId="299"/>
            <ac:spMk id="65" creationId="{55EDA2F5-6B28-478B-9AC4-43FE41E2B3C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13090526" sldId="299"/>
            <ac:spMk id="67" creationId="{701D712E-ABB9-4258-877D-9349C8577A07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2313090526" sldId="299"/>
            <ac:spMk id="69" creationId="{E7528E56-1447-4C98-882B-CE26279501A1}"/>
          </ac:spMkLst>
        </pc:spChg>
      </pc:sldChg>
      <pc:sldChg chg="addSp delSp modSp mod modClrScheme chgLayout">
        <pc:chgData name="TH-INST 吉川洋平" userId="19706b0f-5609-49a4-9fe3-c6e485df3adf" providerId="ADAL" clId="{2FFF22D9-C469-984B-AB30-AEC61BE17E8A}" dt="2025-04-13T14:40:54.659" v="664" actId="20577"/>
        <pc:sldMkLst>
          <pc:docMk/>
          <pc:sldMk cId="2719700416" sldId="316"/>
        </pc:sldMkLst>
        <pc:spChg chg="add del mod ord">
          <ac:chgData name="TH-INST 吉川洋平" userId="19706b0f-5609-49a4-9fe3-c6e485df3adf" providerId="ADAL" clId="{2FFF22D9-C469-984B-AB30-AEC61BE17E8A}" dt="2025-04-13T14:40:29.764" v="641" actId="700"/>
          <ac:spMkLst>
            <pc:docMk/>
            <pc:sldMk cId="2719700416" sldId="316"/>
            <ac:spMk id="3" creationId="{DA511E2E-8B33-F2A3-081B-90FB7DEB3684}"/>
          </ac:spMkLst>
        </pc:spChg>
        <pc:spChg chg="add del mod ord">
          <ac:chgData name="TH-INST 吉川洋平" userId="19706b0f-5609-49a4-9fe3-c6e485df3adf" providerId="ADAL" clId="{2FFF22D9-C469-984B-AB30-AEC61BE17E8A}" dt="2025-04-13T14:40:40.357" v="642" actId="700"/>
          <ac:spMkLst>
            <pc:docMk/>
            <pc:sldMk cId="2719700416" sldId="316"/>
            <ac:spMk id="4" creationId="{C11FDAB3-94D7-A692-D7EE-D6BAA0BFC366}"/>
          </ac:spMkLst>
        </pc:spChg>
        <pc:spChg chg="add del mod ord">
          <ac:chgData name="TH-INST 吉川洋平" userId="19706b0f-5609-49a4-9fe3-c6e485df3adf" providerId="ADAL" clId="{2FFF22D9-C469-984B-AB30-AEC61BE17E8A}" dt="2025-04-13T14:40:45.032" v="643" actId="700"/>
          <ac:spMkLst>
            <pc:docMk/>
            <pc:sldMk cId="2719700416" sldId="316"/>
            <ac:spMk id="5" creationId="{F054F85A-F3E9-B834-BBC1-2293D851B48C}"/>
          </ac:spMkLst>
        </pc:spChg>
        <pc:spChg chg="add del mod ord">
          <ac:chgData name="TH-INST 吉川洋平" userId="19706b0f-5609-49a4-9fe3-c6e485df3adf" providerId="ADAL" clId="{2FFF22D9-C469-984B-AB30-AEC61BE17E8A}" dt="2025-04-13T14:40:45.032" v="643" actId="700"/>
          <ac:spMkLst>
            <pc:docMk/>
            <pc:sldMk cId="2719700416" sldId="316"/>
            <ac:spMk id="6" creationId="{3233B178-7292-9C18-27B1-93E41D9EB8BE}"/>
          </ac:spMkLst>
        </pc:spChg>
        <pc:spChg chg="add mod ord">
          <ac:chgData name="TH-INST 吉川洋平" userId="19706b0f-5609-49a4-9fe3-c6e485df3adf" providerId="ADAL" clId="{2FFF22D9-C469-984B-AB30-AEC61BE17E8A}" dt="2025-04-13T14:40:54.659" v="664" actId="20577"/>
          <ac:spMkLst>
            <pc:docMk/>
            <pc:sldMk cId="2719700416" sldId="316"/>
            <ac:spMk id="7" creationId="{659E108A-5D44-8A24-DCDF-F79117217E6C}"/>
          </ac:spMkLst>
        </pc:spChg>
        <pc:spChg chg="del">
          <ac:chgData name="TH-INST 吉川洋平" userId="19706b0f-5609-49a4-9fe3-c6e485df3adf" providerId="ADAL" clId="{2FFF22D9-C469-984B-AB30-AEC61BE17E8A}" dt="2025-04-13T14:39:52.237" v="589" actId="478"/>
          <ac:spMkLst>
            <pc:docMk/>
            <pc:sldMk cId="2719700416" sldId="316"/>
            <ac:spMk id="10" creationId="{A5F53F7F-442B-C848-DEC1-E9F2776E5A75}"/>
          </ac:spMkLst>
        </pc:spChg>
        <pc:spChg chg="mod ord">
          <ac:chgData name="TH-INST 吉川洋平" userId="19706b0f-5609-49a4-9fe3-c6e485df3adf" providerId="ADAL" clId="{2FFF22D9-C469-984B-AB30-AEC61BE17E8A}" dt="2025-04-13T14:40:45.032" v="643" actId="700"/>
          <ac:spMkLst>
            <pc:docMk/>
            <pc:sldMk cId="2719700416" sldId="316"/>
            <ac:spMk id="18" creationId="{2645D06E-B335-F949-7FE6-214E9D8BE9C1}"/>
          </ac:spMkLst>
        </pc:spChg>
        <pc:picChg chg="del">
          <ac:chgData name="TH-INST 吉川洋平" userId="19706b0f-5609-49a4-9fe3-c6e485df3adf" providerId="ADAL" clId="{2FFF22D9-C469-984B-AB30-AEC61BE17E8A}" dt="2025-04-13T14:39:28.368" v="584" actId="478"/>
          <ac:picMkLst>
            <pc:docMk/>
            <pc:sldMk cId="2719700416" sldId="316"/>
            <ac:picMk id="2" creationId="{024D1613-F91E-6658-92F2-FB873150B856}"/>
          </ac:picMkLst>
        </pc:picChg>
        <pc:picChg chg="add mod">
          <ac:chgData name="TH-INST 吉川洋平" userId="19706b0f-5609-49a4-9fe3-c6e485df3adf" providerId="ADAL" clId="{2FFF22D9-C469-984B-AB30-AEC61BE17E8A}" dt="2025-04-13T14:39:32.580" v="587" actId="1076"/>
          <ac:picMkLst>
            <pc:docMk/>
            <pc:sldMk cId="2719700416" sldId="316"/>
            <ac:picMk id="4098" creationId="{8645015A-9F9B-5D9D-D04C-740E263A709D}"/>
          </ac:picMkLst>
        </pc:picChg>
      </pc:sldChg>
      <pc:sldChg chg="modSp del mod">
        <pc:chgData name="TH-INST 吉川洋平" userId="19706b0f-5609-49a4-9fe3-c6e485df3adf" providerId="ADAL" clId="{2FFF22D9-C469-984B-AB30-AEC61BE17E8A}" dt="2025-04-13T14:39:11.042" v="583" actId="2696"/>
        <pc:sldMkLst>
          <pc:docMk/>
          <pc:sldMk cId="919075081" sldId="317"/>
        </pc:sldMkLst>
        <pc:spChg chg="mod">
          <ac:chgData name="TH-INST 吉川洋平" userId="19706b0f-5609-49a4-9fe3-c6e485df3adf" providerId="ADAL" clId="{2FFF22D9-C469-984B-AB30-AEC61BE17E8A}" dt="2025-04-13T14:23:42.004" v="43" actId="27636"/>
          <ac:spMkLst>
            <pc:docMk/>
            <pc:sldMk cId="919075081" sldId="317"/>
            <ac:spMk id="18" creationId="{2645D06E-B335-F949-7FE6-214E9D8BE9C1}"/>
          </ac:spMkLst>
        </pc:spChg>
      </pc:sldChg>
      <pc:sldChg chg="modSp del mod">
        <pc:chgData name="TH-INST 吉川洋平" userId="19706b0f-5609-49a4-9fe3-c6e485df3adf" providerId="ADAL" clId="{2FFF22D9-C469-984B-AB30-AEC61BE17E8A}" dt="2025-04-13T14:39:10.153" v="582" actId="2696"/>
        <pc:sldMkLst>
          <pc:docMk/>
          <pc:sldMk cId="1441883301" sldId="318"/>
        </pc:sldMkLst>
        <pc:spChg chg="mod">
          <ac:chgData name="TH-INST 吉川洋平" userId="19706b0f-5609-49a4-9fe3-c6e485df3adf" providerId="ADAL" clId="{2FFF22D9-C469-984B-AB30-AEC61BE17E8A}" dt="2025-04-13T14:23:41.998" v="42" actId="27636"/>
          <ac:spMkLst>
            <pc:docMk/>
            <pc:sldMk cId="1441883301" sldId="318"/>
            <ac:spMk id="18" creationId="{2645D06E-B335-F949-7FE6-214E9D8BE9C1}"/>
          </ac:spMkLst>
        </pc:spChg>
      </pc:sldChg>
      <pc:sldChg chg="modSp del mod">
        <pc:chgData name="TH-INST 吉川洋平" userId="19706b0f-5609-49a4-9fe3-c6e485df3adf" providerId="ADAL" clId="{2FFF22D9-C469-984B-AB30-AEC61BE17E8A}" dt="2025-04-13T14:40:59.994" v="665" actId="2696"/>
        <pc:sldMkLst>
          <pc:docMk/>
          <pc:sldMk cId="2000504379" sldId="319"/>
        </pc:sldMkLst>
        <pc:spChg chg="mod">
          <ac:chgData name="TH-INST 吉川洋平" userId="19706b0f-5609-49a4-9fe3-c6e485df3adf" providerId="ADAL" clId="{2FFF22D9-C469-984B-AB30-AEC61BE17E8A}" dt="2025-04-13T14:23:42.016" v="45" actId="27636"/>
          <ac:spMkLst>
            <pc:docMk/>
            <pc:sldMk cId="2000504379" sldId="319"/>
            <ac:spMk id="18" creationId="{2645D06E-B335-F949-7FE6-214E9D8BE9C1}"/>
          </ac:spMkLst>
        </pc:spChg>
      </pc:sldChg>
      <pc:sldChg chg="addSp delSp modSp mod modClrScheme chgLayout">
        <pc:chgData name="TH-INST 吉川洋平" userId="19706b0f-5609-49a4-9fe3-c6e485df3adf" providerId="ADAL" clId="{2FFF22D9-C469-984B-AB30-AEC61BE17E8A}" dt="2025-04-13T14:41:29.666" v="671" actId="113"/>
        <pc:sldMkLst>
          <pc:docMk/>
          <pc:sldMk cId="499189309" sldId="320"/>
        </pc:sldMkLst>
        <pc:spChg chg="add mod ord">
          <ac:chgData name="TH-INST 吉川洋平" userId="19706b0f-5609-49a4-9fe3-c6e485df3adf" providerId="ADAL" clId="{2FFF22D9-C469-984B-AB30-AEC61BE17E8A}" dt="2025-04-13T14:41:29.666" v="671" actId="113"/>
          <ac:spMkLst>
            <pc:docMk/>
            <pc:sldMk cId="499189309" sldId="320"/>
            <ac:spMk id="3" creationId="{165D4344-D705-128E-C8F8-7813038ED869}"/>
          </ac:spMkLst>
        </pc:spChg>
        <pc:spChg chg="del">
          <ac:chgData name="TH-INST 吉川洋平" userId="19706b0f-5609-49a4-9fe3-c6e485df3adf" providerId="ADAL" clId="{2FFF22D9-C469-984B-AB30-AEC61BE17E8A}" dt="2025-04-13T14:41:10.758" v="668" actId="478"/>
          <ac:spMkLst>
            <pc:docMk/>
            <pc:sldMk cId="499189309" sldId="320"/>
            <ac:spMk id="10" creationId="{A5F53F7F-442B-C848-DEC1-E9F2776E5A75}"/>
          </ac:spMkLst>
        </pc:spChg>
        <pc:spChg chg="mod ord">
          <ac:chgData name="TH-INST 吉川洋平" userId="19706b0f-5609-49a4-9fe3-c6e485df3adf" providerId="ADAL" clId="{2FFF22D9-C469-984B-AB30-AEC61BE17E8A}" dt="2025-04-13T14:41:07.179" v="667" actId="700"/>
          <ac:spMkLst>
            <pc:docMk/>
            <pc:sldMk cId="499189309" sldId="320"/>
            <ac:spMk id="18" creationId="{2645D06E-B335-F949-7FE6-214E9D8BE9C1}"/>
          </ac:spMkLst>
        </pc:spChg>
      </pc:sldChg>
      <pc:sldChg chg="modSp del mod">
        <pc:chgData name="TH-INST 吉川洋平" userId="19706b0f-5609-49a4-9fe3-c6e485df3adf" providerId="ADAL" clId="{2FFF22D9-C469-984B-AB30-AEC61BE17E8A}" dt="2025-04-13T14:40:59.998" v="666" actId="2696"/>
        <pc:sldMkLst>
          <pc:docMk/>
          <pc:sldMk cId="2631951540" sldId="321"/>
        </pc:sldMkLst>
        <pc:spChg chg="mod">
          <ac:chgData name="TH-INST 吉川洋平" userId="19706b0f-5609-49a4-9fe3-c6e485df3adf" providerId="ADAL" clId="{2FFF22D9-C469-984B-AB30-AEC61BE17E8A}" dt="2025-04-13T14:23:42.021" v="46" actId="27636"/>
          <ac:spMkLst>
            <pc:docMk/>
            <pc:sldMk cId="2631951540" sldId="321"/>
            <ac:spMk id="18" creationId="{2645D06E-B335-F949-7FE6-214E9D8BE9C1}"/>
          </ac:spMkLst>
        </pc:spChg>
      </pc:sldChg>
      <pc:sldChg chg="addSp modSp add mod ord setBg">
        <pc:chgData name="TH-INST 吉川洋平" userId="19706b0f-5609-49a4-9fe3-c6e485df3adf" providerId="ADAL" clId="{2FFF22D9-C469-984B-AB30-AEC61BE17E8A}" dt="2025-04-13T15:00:42.622" v="1221" actId="20578"/>
        <pc:sldMkLst>
          <pc:docMk/>
          <pc:sldMk cId="1437454526" sldId="338"/>
        </pc:sldMkLst>
        <pc:spChg chg="mod">
          <ac:chgData name="TH-INST 吉川洋平" userId="19706b0f-5609-49a4-9fe3-c6e485df3adf" providerId="ADAL" clId="{2FFF22D9-C469-984B-AB30-AEC61BE17E8A}" dt="2025-04-13T15:00:31.824" v="1218" actId="14100"/>
          <ac:spMkLst>
            <pc:docMk/>
            <pc:sldMk cId="1437454526" sldId="338"/>
            <ac:spMk id="3" creationId="{F569498C-5EC6-1F84-1EAA-3A90203BDB15}"/>
          </ac:spMkLst>
        </pc:spChg>
        <pc:spChg chg="mod">
          <ac:chgData name="TH-INST 吉川洋平" userId="19706b0f-5609-49a4-9fe3-c6e485df3adf" providerId="ADAL" clId="{2FFF22D9-C469-984B-AB30-AEC61BE17E8A}" dt="2025-04-13T15:00:27" v="1217" actId="26606"/>
          <ac:spMkLst>
            <pc:docMk/>
            <pc:sldMk cId="1437454526" sldId="338"/>
            <ac:spMk id="18" creationId="{2645D06E-B335-F949-7FE6-214E9D8BE9C1}"/>
          </ac:spMkLst>
        </pc:spChg>
        <pc:spChg chg="add">
          <ac:chgData name="TH-INST 吉川洋平" userId="19706b0f-5609-49a4-9fe3-c6e485df3adf" providerId="ADAL" clId="{2FFF22D9-C469-984B-AB30-AEC61BE17E8A}" dt="2025-04-13T15:00:27" v="1217" actId="26606"/>
          <ac:spMkLst>
            <pc:docMk/>
            <pc:sldMk cId="1437454526" sldId="338"/>
            <ac:spMk id="23" creationId="{2B97F24A-32CE-4C1C-A50D-3016B394DCFB}"/>
          </ac:spMkLst>
        </pc:spChg>
        <pc:spChg chg="add">
          <ac:chgData name="TH-INST 吉川洋平" userId="19706b0f-5609-49a4-9fe3-c6e485df3adf" providerId="ADAL" clId="{2FFF22D9-C469-984B-AB30-AEC61BE17E8A}" dt="2025-04-13T15:00:27" v="1217" actId="26606"/>
          <ac:spMkLst>
            <pc:docMk/>
            <pc:sldMk cId="1437454526" sldId="338"/>
            <ac:spMk id="25" creationId="{CD8B4F24-440B-49E9-B85D-733523DC064B}"/>
          </ac:spMkLst>
        </pc:spChg>
        <pc:picChg chg="mod ord">
          <ac:chgData name="TH-INST 吉川洋平" userId="19706b0f-5609-49a4-9fe3-c6e485df3adf" providerId="ADAL" clId="{2FFF22D9-C469-984B-AB30-AEC61BE17E8A}" dt="2025-04-13T15:00:35.691" v="1220" actId="1076"/>
          <ac:picMkLst>
            <pc:docMk/>
            <pc:sldMk cId="1437454526" sldId="338"/>
            <ac:picMk id="2" creationId="{713EAE0A-6752-F806-4DAC-3D9C6536B9E0}"/>
          </ac:picMkLst>
        </pc:picChg>
      </pc:sldChg>
      <pc:sldChg chg="addSp delSp modSp del mod ord modClrScheme chgLayout">
        <pc:chgData name="TH-INST 吉川洋平" userId="19706b0f-5609-49a4-9fe3-c6e485df3adf" providerId="ADAL" clId="{2FFF22D9-C469-984B-AB30-AEC61BE17E8A}" dt="2025-04-13T15:00:11.444" v="1215" actId="2696"/>
        <pc:sldMkLst>
          <pc:docMk/>
          <pc:sldMk cId="3210628383" sldId="338"/>
        </pc:sldMkLst>
        <pc:spChg chg="add del mod ord">
          <ac:chgData name="TH-INST 吉川洋平" userId="19706b0f-5609-49a4-9fe3-c6e485df3adf" providerId="ADAL" clId="{2FFF22D9-C469-984B-AB30-AEC61BE17E8A}" dt="2025-04-13T14:59:07.902" v="1204" actId="478"/>
          <ac:spMkLst>
            <pc:docMk/>
            <pc:sldMk cId="3210628383" sldId="338"/>
            <ac:spMk id="4" creationId="{9518B9CB-4A60-F05D-44A8-7B8A4BF034E0}"/>
          </ac:spMkLst>
        </pc:spChg>
        <pc:spChg chg="mod ord">
          <ac:chgData name="TH-INST 吉川洋平" userId="19706b0f-5609-49a4-9fe3-c6e485df3adf" providerId="ADAL" clId="{2FFF22D9-C469-984B-AB30-AEC61BE17E8A}" dt="2025-04-13T14:59:03.156" v="1203" actId="700"/>
          <ac:spMkLst>
            <pc:docMk/>
            <pc:sldMk cId="3210628383" sldId="338"/>
            <ac:spMk id="18" creationId="{2645D06E-B335-F949-7FE6-214E9D8BE9C1}"/>
          </ac:spMkLst>
        </pc:spChg>
      </pc:sldChg>
      <pc:sldChg chg="modSp del">
        <pc:chgData name="TH-INST 吉川洋平" userId="19706b0f-5609-49a4-9fe3-c6e485df3adf" providerId="ADAL" clId="{2FFF22D9-C469-984B-AB30-AEC61BE17E8A}" dt="2025-04-13T14:38:46.510" v="556" actId="2696"/>
        <pc:sldMkLst>
          <pc:docMk/>
          <pc:sldMk cId="1332116042" sldId="339"/>
        </pc:sldMkLst>
        <pc:spChg chg="mod">
          <ac:chgData name="TH-INST 吉川洋平" userId="19706b0f-5609-49a4-9fe3-c6e485df3adf" providerId="ADAL" clId="{2FFF22D9-C469-984B-AB30-AEC61BE17E8A}" dt="2025-04-13T14:23:42.428" v="49"/>
          <ac:spMkLst>
            <pc:docMk/>
            <pc:sldMk cId="1332116042" sldId="339"/>
            <ac:spMk id="18" creationId="{2645D06E-B335-F949-7FE6-214E9D8BE9C1}"/>
          </ac:spMkLst>
        </pc:spChg>
      </pc:sldChg>
      <pc:sldChg chg="addSp delSp modSp mod modClrScheme chgLayout">
        <pc:chgData name="TH-INST 吉川洋平" userId="19706b0f-5609-49a4-9fe3-c6e485df3adf" providerId="ADAL" clId="{2FFF22D9-C469-984B-AB30-AEC61BE17E8A}" dt="2025-04-13T14:41:59.412" v="679" actId="21"/>
        <pc:sldMkLst>
          <pc:docMk/>
          <pc:sldMk cId="1411915742" sldId="341"/>
        </pc:sldMkLst>
        <pc:spChg chg="add mod ord">
          <ac:chgData name="TH-INST 吉川洋平" userId="19706b0f-5609-49a4-9fe3-c6e485df3adf" providerId="ADAL" clId="{2FFF22D9-C469-984B-AB30-AEC61BE17E8A}" dt="2025-04-13T14:41:59.412" v="679" actId="21"/>
          <ac:spMkLst>
            <pc:docMk/>
            <pc:sldMk cId="1411915742" sldId="341"/>
            <ac:spMk id="2" creationId="{A868FD30-1C41-2787-38DF-A6E5E5B4120D}"/>
          </ac:spMkLst>
        </pc:spChg>
        <pc:spChg chg="del mod">
          <ac:chgData name="TH-INST 吉川洋平" userId="19706b0f-5609-49a4-9fe3-c6e485df3adf" providerId="ADAL" clId="{2FFF22D9-C469-984B-AB30-AEC61BE17E8A}" dt="2025-04-13T14:41:49.029" v="675" actId="478"/>
          <ac:spMkLst>
            <pc:docMk/>
            <pc:sldMk cId="1411915742" sldId="341"/>
            <ac:spMk id="10" creationId="{A5F53F7F-442B-C848-DEC1-E9F2776E5A75}"/>
          </ac:spMkLst>
        </pc:spChg>
        <pc:spChg chg="mod ord">
          <ac:chgData name="TH-INST 吉川洋平" userId="19706b0f-5609-49a4-9fe3-c6e485df3adf" providerId="ADAL" clId="{2FFF22D9-C469-984B-AB30-AEC61BE17E8A}" dt="2025-04-13T14:41:43.086" v="672" actId="700"/>
          <ac:spMkLst>
            <pc:docMk/>
            <pc:sldMk cId="1411915742" sldId="341"/>
            <ac:spMk id="18" creationId="{2645D06E-B335-F949-7FE6-214E9D8BE9C1}"/>
          </ac:spMkLst>
        </pc:spChg>
      </pc:sldChg>
      <pc:sldChg chg="modSp mod">
        <pc:chgData name="TH-INST 吉川洋平" userId="19706b0f-5609-49a4-9fe3-c6e485df3adf" providerId="ADAL" clId="{2FFF22D9-C469-984B-AB30-AEC61BE17E8A}" dt="2025-04-13T14:23:33.417" v="31" actId="27636"/>
        <pc:sldMkLst>
          <pc:docMk/>
          <pc:sldMk cId="1946488121" sldId="342"/>
        </pc:sldMkLst>
        <pc:spChg chg="mod">
          <ac:chgData name="TH-INST 吉川洋平" userId="19706b0f-5609-49a4-9fe3-c6e485df3adf" providerId="ADAL" clId="{2FFF22D9-C469-984B-AB30-AEC61BE17E8A}" dt="2025-04-13T14:23:33.417" v="31" actId="27636"/>
          <ac:spMkLst>
            <pc:docMk/>
            <pc:sldMk cId="1946488121" sldId="342"/>
            <ac:spMk id="2" creationId="{4506F975-13A5-9A17-E86E-5C7DE1880577}"/>
          </ac:spMkLst>
        </pc:spChg>
      </pc:sldChg>
      <pc:sldChg chg="modSp del">
        <pc:chgData name="TH-INST 吉川洋平" userId="19706b0f-5609-49a4-9fe3-c6e485df3adf" providerId="ADAL" clId="{2FFF22D9-C469-984B-AB30-AEC61BE17E8A}" dt="2025-04-13T15:00:09.797" v="1214" actId="2696"/>
        <pc:sldMkLst>
          <pc:docMk/>
          <pc:sldMk cId="1287636674" sldId="343"/>
        </pc:sldMkLst>
        <pc:spChg chg="mod">
          <ac:chgData name="TH-INST 吉川洋平" userId="19706b0f-5609-49a4-9fe3-c6e485df3adf" providerId="ADAL" clId="{2FFF22D9-C469-984B-AB30-AEC61BE17E8A}" dt="2025-04-13T14:23:42.428" v="49"/>
          <ac:spMkLst>
            <pc:docMk/>
            <pc:sldMk cId="1287636674" sldId="343"/>
            <ac:spMk id="2" creationId="{426F12D6-15F4-77A2-B921-956DCB7B3506}"/>
          </ac:spMkLst>
        </pc:spChg>
        <pc:spChg chg="mod">
          <ac:chgData name="TH-INST 吉川洋平" userId="19706b0f-5609-49a4-9fe3-c6e485df3adf" providerId="ADAL" clId="{2FFF22D9-C469-984B-AB30-AEC61BE17E8A}" dt="2025-04-13T14:23:42.428" v="49"/>
          <ac:spMkLst>
            <pc:docMk/>
            <pc:sldMk cId="1287636674" sldId="343"/>
            <ac:spMk id="18" creationId="{2645D06E-B335-F949-7FE6-214E9D8BE9C1}"/>
          </ac:spMkLst>
        </pc:spChg>
      </pc:sldChg>
      <pc:sldChg chg="addSp delSp modSp mod modClrScheme chgLayout">
        <pc:chgData name="TH-INST 吉川洋平" userId="19706b0f-5609-49a4-9fe3-c6e485df3adf" providerId="ADAL" clId="{2FFF22D9-C469-984B-AB30-AEC61BE17E8A}" dt="2025-04-13T15:01:09.637" v="1229" actId="20577"/>
        <pc:sldMkLst>
          <pc:docMk/>
          <pc:sldMk cId="867743678" sldId="344"/>
        </pc:sldMkLst>
        <pc:spChg chg="del mod">
          <ac:chgData name="TH-INST 吉川洋平" userId="19706b0f-5609-49a4-9fe3-c6e485df3adf" providerId="ADAL" clId="{2FFF22D9-C469-984B-AB30-AEC61BE17E8A}" dt="2025-04-13T14:42:15.118" v="680" actId="700"/>
          <ac:spMkLst>
            <pc:docMk/>
            <pc:sldMk cId="867743678" sldId="344"/>
            <ac:spMk id="2" creationId="{426F12D6-15F4-77A2-B921-956DCB7B3506}"/>
          </ac:spMkLst>
        </pc:spChg>
        <pc:spChg chg="mod ord">
          <ac:chgData name="TH-INST 吉川洋平" userId="19706b0f-5609-49a4-9fe3-c6e485df3adf" providerId="ADAL" clId="{2FFF22D9-C469-984B-AB30-AEC61BE17E8A}" dt="2025-04-13T15:01:09.637" v="1229" actId="20577"/>
          <ac:spMkLst>
            <pc:docMk/>
            <pc:sldMk cId="867743678" sldId="344"/>
            <ac:spMk id="18" creationId="{2645D06E-B335-F949-7FE6-214E9D8BE9C1}"/>
          </ac:spMkLst>
        </pc:spChg>
        <pc:spChg chg="add mod">
          <ac:chgData name="TH-INST 吉川洋平" userId="19706b0f-5609-49a4-9fe3-c6e485df3adf" providerId="ADAL" clId="{2FFF22D9-C469-984B-AB30-AEC61BE17E8A}" dt="2025-04-13T14:42:17.210" v="681" actId="26606"/>
          <ac:spMkLst>
            <pc:docMk/>
            <pc:sldMk cId="867743678" sldId="344"/>
            <ac:spMk id="23" creationId="{C5368A72-BA71-A8AE-64AF-D0AEB83E237A}"/>
          </ac:spMkLst>
        </pc:spChg>
      </pc:sldChg>
      <pc:sldChg chg="del">
        <pc:chgData name="TH-INST 吉川洋平" userId="19706b0f-5609-49a4-9fe3-c6e485df3adf" providerId="ADAL" clId="{2FFF22D9-C469-984B-AB30-AEC61BE17E8A}" dt="2025-04-13T14:22:48.980" v="15" actId="2696"/>
        <pc:sldMkLst>
          <pc:docMk/>
          <pc:sldMk cId="3840859552" sldId="345"/>
        </pc:sldMkLst>
      </pc:sldChg>
      <pc:sldChg chg="del">
        <pc:chgData name="TH-INST 吉川洋平" userId="19706b0f-5609-49a4-9fe3-c6e485df3adf" providerId="ADAL" clId="{2FFF22D9-C469-984B-AB30-AEC61BE17E8A}" dt="2025-04-13T14:22:49.365" v="16" actId="2696"/>
        <pc:sldMkLst>
          <pc:docMk/>
          <pc:sldMk cId="2493222441" sldId="346"/>
        </pc:sldMkLst>
      </pc:sldChg>
      <pc:sldChg chg="del">
        <pc:chgData name="TH-INST 吉川洋平" userId="19706b0f-5609-49a4-9fe3-c6e485df3adf" providerId="ADAL" clId="{2FFF22D9-C469-984B-AB30-AEC61BE17E8A}" dt="2025-04-13T14:22:49.743" v="17" actId="2696"/>
        <pc:sldMkLst>
          <pc:docMk/>
          <pc:sldMk cId="2443035769" sldId="347"/>
        </pc:sldMkLst>
      </pc:sldChg>
      <pc:sldChg chg="addSp delSp modSp mod setBg delDesignElem">
        <pc:chgData name="TH-INST 吉川洋平" userId="19706b0f-5609-49a4-9fe3-c6e485df3adf" providerId="ADAL" clId="{2FFF22D9-C469-984B-AB30-AEC61BE17E8A}" dt="2025-04-13T14:25:51.389" v="116" actId="26606"/>
        <pc:sldMkLst>
          <pc:docMk/>
          <pc:sldMk cId="4125913778" sldId="348"/>
        </pc:sldMkLst>
        <pc:spChg chg="mod">
          <ac:chgData name="TH-INST 吉川洋平" userId="19706b0f-5609-49a4-9fe3-c6e485df3adf" providerId="ADAL" clId="{2FFF22D9-C469-984B-AB30-AEC61BE17E8A}" dt="2025-04-13T14:25:51.389" v="116" actId="26606"/>
          <ac:spMkLst>
            <pc:docMk/>
            <pc:sldMk cId="4125913778" sldId="348"/>
            <ac:spMk id="2" creationId="{073CFCE7-9B63-E67F-C2FA-C7DEB5618995}"/>
          </ac:spMkLst>
        </pc:spChg>
        <pc:spChg chg="del">
          <ac:chgData name="TH-INST 吉川洋平" userId="19706b0f-5609-49a4-9fe3-c6e485df3adf" providerId="ADAL" clId="{2FFF22D9-C469-984B-AB30-AEC61BE17E8A}" dt="2025-04-13T14:25:51.389" v="116" actId="26606"/>
          <ac:spMkLst>
            <pc:docMk/>
            <pc:sldMk cId="4125913778" sldId="348"/>
            <ac:spMk id="3" creationId="{F5E1DFB7-3D45-7D06-0E1A-4E05EEBABA9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125913778" sldId="348"/>
            <ac:spMk id="8" creationId="{72526924-84D3-45FB-A5FE-62D8FCBF53B6}"/>
          </ac:spMkLst>
        </pc:spChg>
        <pc:spChg chg="add">
          <ac:chgData name="TH-INST 吉川洋平" userId="19706b0f-5609-49a4-9fe3-c6e485df3adf" providerId="ADAL" clId="{2FFF22D9-C469-984B-AB30-AEC61BE17E8A}" dt="2025-04-13T14:25:51.389" v="116" actId="26606"/>
          <ac:spMkLst>
            <pc:docMk/>
            <pc:sldMk cId="4125913778" sldId="348"/>
            <ac:spMk id="9" creationId="{9DBC8166-481C-4473-95F5-9A5B9073B7F1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125913778" sldId="348"/>
            <ac:spMk id="10" creationId="{5C2A6256-1DD0-4E4B-A8B3-9A711B4DBE0C}"/>
          </ac:spMkLst>
        </pc:spChg>
        <pc:spChg chg="add">
          <ac:chgData name="TH-INST 吉川洋平" userId="19706b0f-5609-49a4-9fe3-c6e485df3adf" providerId="ADAL" clId="{2FFF22D9-C469-984B-AB30-AEC61BE17E8A}" dt="2025-04-13T14:25:51.389" v="116" actId="26606"/>
          <ac:spMkLst>
            <pc:docMk/>
            <pc:sldMk cId="4125913778" sldId="348"/>
            <ac:spMk id="11" creationId="{A5A5CE6E-90AF-4D43-A014-1F9EC83EB93D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125913778" sldId="348"/>
            <ac:spMk id="12" creationId="{41760540-185E-4652-BFD2-9B362EF3BC9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125913778" sldId="348"/>
            <ac:spMk id="14" creationId="{729789F4-85C1-41A0-83EB-992E22210CB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4125913778" sldId="348"/>
            <ac:spMk id="16" creationId="{9D9D367D-6DD2-4A7C-8918-0DCAC297559A}"/>
          </ac:spMkLst>
        </pc:spChg>
        <pc:graphicFrameChg chg="add">
          <ac:chgData name="TH-INST 吉川洋平" userId="19706b0f-5609-49a4-9fe3-c6e485df3adf" providerId="ADAL" clId="{2FFF22D9-C469-984B-AB30-AEC61BE17E8A}" dt="2025-04-13T14:25:51.389" v="116" actId="26606"/>
          <ac:graphicFrameMkLst>
            <pc:docMk/>
            <pc:sldMk cId="4125913778" sldId="348"/>
            <ac:graphicFrameMk id="5" creationId="{5E9266C4-CD20-4D39-8E3F-57422F959DE3}"/>
          </ac:graphicFrameMkLst>
        </pc:graphicFrameChg>
      </pc:sldChg>
      <pc:sldChg chg="addSp delSp modSp mod setBg delDesignElem">
        <pc:chgData name="TH-INST 吉川洋平" userId="19706b0f-5609-49a4-9fe3-c6e485df3adf" providerId="ADAL" clId="{2FFF22D9-C469-984B-AB30-AEC61BE17E8A}" dt="2025-04-13T14:25:21.783" v="111" actId="26606"/>
        <pc:sldMkLst>
          <pc:docMk/>
          <pc:sldMk cId="1229475939" sldId="350"/>
        </pc:sldMkLst>
        <pc:spChg chg="mod">
          <ac:chgData name="TH-INST 吉川洋平" userId="19706b0f-5609-49a4-9fe3-c6e485df3adf" providerId="ADAL" clId="{2FFF22D9-C469-984B-AB30-AEC61BE17E8A}" dt="2025-04-13T14:25:21.783" v="111" actId="26606"/>
          <ac:spMkLst>
            <pc:docMk/>
            <pc:sldMk cId="1229475939" sldId="350"/>
            <ac:spMk id="2" creationId="{073CFCE7-9B63-E67F-C2FA-C7DEB5618995}"/>
          </ac:spMkLst>
        </pc:spChg>
        <pc:spChg chg="mod">
          <ac:chgData name="TH-INST 吉川洋平" userId="19706b0f-5609-49a4-9fe3-c6e485df3adf" providerId="ADAL" clId="{2FFF22D9-C469-984B-AB30-AEC61BE17E8A}" dt="2025-04-13T14:25:21.783" v="111" actId="26606"/>
          <ac:spMkLst>
            <pc:docMk/>
            <pc:sldMk cId="1229475939" sldId="350"/>
            <ac:spMk id="3" creationId="{F5E1DFB7-3D45-7D06-0E1A-4E05EEBABA99}"/>
          </ac:spMkLst>
        </pc:spChg>
        <pc:spChg chg="mod">
          <ac:chgData name="TH-INST 吉川洋平" userId="19706b0f-5609-49a4-9fe3-c6e485df3adf" providerId="ADAL" clId="{2FFF22D9-C469-984B-AB30-AEC61BE17E8A}" dt="2025-04-13T14:25:21.783" v="111" actId="26606"/>
          <ac:spMkLst>
            <pc:docMk/>
            <pc:sldMk cId="1229475939" sldId="350"/>
            <ac:spMk id="5" creationId="{B44E3ED9-CFB0-5173-7718-C258F85A6803}"/>
          </ac:spMkLst>
        </pc:spChg>
        <pc:spChg chg="add">
          <ac:chgData name="TH-INST 吉川洋平" userId="19706b0f-5609-49a4-9fe3-c6e485df3adf" providerId="ADAL" clId="{2FFF22D9-C469-984B-AB30-AEC61BE17E8A}" dt="2025-04-13T14:25:21.783" v="111" actId="26606"/>
          <ac:spMkLst>
            <pc:docMk/>
            <pc:sldMk cId="1229475939" sldId="350"/>
            <ac:spMk id="7" creationId="{4C608BEB-860E-4094-8511-78603564A75E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229475939" sldId="350"/>
            <ac:spMk id="8" creationId="{72526924-84D3-45FB-A5FE-62D8FCBF53B6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229475939" sldId="350"/>
            <ac:spMk id="10" creationId="{5C2A6256-1DD0-4E4B-A8B3-9A711B4DBE0C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229475939" sldId="350"/>
            <ac:spMk id="12" creationId="{41760540-185E-4652-BFD2-9B362EF3BC9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229475939" sldId="350"/>
            <ac:spMk id="14" creationId="{729789F4-85C1-41A0-83EB-992E22210CB9}"/>
          </ac:spMkLst>
        </pc:spChg>
        <pc:spChg chg="del">
          <ac:chgData name="TH-INST 吉川洋平" userId="19706b0f-5609-49a4-9fe3-c6e485df3adf" providerId="ADAL" clId="{2FFF22D9-C469-984B-AB30-AEC61BE17E8A}" dt="2025-04-13T14:23:33.347" v="30"/>
          <ac:spMkLst>
            <pc:docMk/>
            <pc:sldMk cId="1229475939" sldId="350"/>
            <ac:spMk id="16" creationId="{9D9D367D-6DD2-4A7C-8918-0DCAC297559A}"/>
          </ac:spMkLst>
        </pc:spChg>
        <pc:cxnChg chg="add">
          <ac:chgData name="TH-INST 吉川洋平" userId="19706b0f-5609-49a4-9fe3-c6e485df3adf" providerId="ADAL" clId="{2FFF22D9-C469-984B-AB30-AEC61BE17E8A}" dt="2025-04-13T14:25:21.783" v="111" actId="26606"/>
          <ac:cxnSpMkLst>
            <pc:docMk/>
            <pc:sldMk cId="1229475939" sldId="350"/>
            <ac:cxnSpMk id="9" creationId="{1F16A8D4-FE87-4604-88B2-394B5D1EB437}"/>
          </ac:cxnSpMkLst>
        </pc:cxnChg>
      </pc:sldChg>
      <pc:sldChg chg="del ord">
        <pc:chgData name="TH-INST 吉川洋平" userId="19706b0f-5609-49a4-9fe3-c6e485df3adf" providerId="ADAL" clId="{2FFF22D9-C469-984B-AB30-AEC61BE17E8A}" dt="2025-04-13T14:37:42.161" v="516" actId="2696"/>
        <pc:sldMkLst>
          <pc:docMk/>
          <pc:sldMk cId="1198878419" sldId="351"/>
        </pc:sldMkLst>
      </pc:sldChg>
      <pc:sldChg chg="del ord">
        <pc:chgData name="TH-INST 吉川洋平" userId="19706b0f-5609-49a4-9fe3-c6e485df3adf" providerId="ADAL" clId="{2FFF22D9-C469-984B-AB30-AEC61BE17E8A}" dt="2025-04-13T14:37:42.165" v="517" actId="2696"/>
        <pc:sldMkLst>
          <pc:docMk/>
          <pc:sldMk cId="413083683" sldId="352"/>
        </pc:sldMkLst>
      </pc:sldChg>
      <pc:sldChg chg="addSp modSp mod setBg">
        <pc:chgData name="TH-INST 吉川洋平" userId="19706b0f-5609-49a4-9fe3-c6e485df3adf" providerId="ADAL" clId="{2FFF22D9-C469-984B-AB30-AEC61BE17E8A}" dt="2025-04-13T14:26:06.420" v="118" actId="255"/>
        <pc:sldMkLst>
          <pc:docMk/>
          <pc:sldMk cId="1260960486" sldId="353"/>
        </pc:sldMkLst>
        <pc:spChg chg="mod">
          <ac:chgData name="TH-INST 吉川洋平" userId="19706b0f-5609-49a4-9fe3-c6e485df3adf" providerId="ADAL" clId="{2FFF22D9-C469-984B-AB30-AEC61BE17E8A}" dt="2025-04-13T14:26:06.420" v="118" actId="255"/>
          <ac:spMkLst>
            <pc:docMk/>
            <pc:sldMk cId="1260960486" sldId="353"/>
            <ac:spMk id="6" creationId="{7259C49E-2FF8-34B7-F650-BDBE2D1C4391}"/>
          </ac:spMkLst>
        </pc:spChg>
        <pc:spChg chg="mod">
          <ac:chgData name="TH-INST 吉川洋平" userId="19706b0f-5609-49a4-9fe3-c6e485df3adf" providerId="ADAL" clId="{2FFF22D9-C469-984B-AB30-AEC61BE17E8A}" dt="2025-04-13T14:26:00.982" v="117" actId="26606"/>
          <ac:spMkLst>
            <pc:docMk/>
            <pc:sldMk cId="1260960486" sldId="353"/>
            <ac:spMk id="18" creationId="{272CB0B5-C01A-EABC-F3CB-5F88D4CB1A16}"/>
          </ac:spMkLst>
        </pc:spChg>
        <pc:spChg chg="add">
          <ac:chgData name="TH-INST 吉川洋平" userId="19706b0f-5609-49a4-9fe3-c6e485df3adf" providerId="ADAL" clId="{2FFF22D9-C469-984B-AB30-AEC61BE17E8A}" dt="2025-04-13T14:26:00.982" v="117" actId="26606"/>
          <ac:spMkLst>
            <pc:docMk/>
            <pc:sldMk cId="1260960486" sldId="353"/>
            <ac:spMk id="23" creationId="{907EF6B7-1338-4443-8C46-6A318D952DFD}"/>
          </ac:spMkLst>
        </pc:spChg>
        <pc:spChg chg="add">
          <ac:chgData name="TH-INST 吉川洋平" userId="19706b0f-5609-49a4-9fe3-c6e485df3adf" providerId="ADAL" clId="{2FFF22D9-C469-984B-AB30-AEC61BE17E8A}" dt="2025-04-13T14:26:00.982" v="117" actId="26606"/>
          <ac:spMkLst>
            <pc:docMk/>
            <pc:sldMk cId="1260960486" sldId="353"/>
            <ac:spMk id="25" creationId="{DAAE4CDD-124C-4DCF-9584-B6033B545DD5}"/>
          </ac:spMkLst>
        </pc:spChg>
        <pc:spChg chg="add">
          <ac:chgData name="TH-INST 吉川洋平" userId="19706b0f-5609-49a4-9fe3-c6e485df3adf" providerId="ADAL" clId="{2FFF22D9-C469-984B-AB30-AEC61BE17E8A}" dt="2025-04-13T14:26:00.982" v="117" actId="26606"/>
          <ac:spMkLst>
            <pc:docMk/>
            <pc:sldMk cId="1260960486" sldId="353"/>
            <ac:spMk id="27" creationId="{081E4A58-353D-44AE-B2FC-2A74E2E400F7}"/>
          </ac:spMkLst>
        </pc:spChg>
      </pc:sldChg>
      <pc:sldChg chg="modSp del">
        <pc:chgData name="TH-INST 吉川洋平" userId="19706b0f-5609-49a4-9fe3-c6e485df3adf" providerId="ADAL" clId="{2FFF22D9-C469-984B-AB30-AEC61BE17E8A}" dt="2025-04-13T14:38:46.506" v="555" actId="2696"/>
        <pc:sldMkLst>
          <pc:docMk/>
          <pc:sldMk cId="421435249" sldId="354"/>
        </pc:sldMkLst>
        <pc:spChg chg="mod">
          <ac:chgData name="TH-INST 吉川洋平" userId="19706b0f-5609-49a4-9fe3-c6e485df3adf" providerId="ADAL" clId="{2FFF22D9-C469-984B-AB30-AEC61BE17E8A}" dt="2025-04-13T14:23:42.428" v="49"/>
          <ac:spMkLst>
            <pc:docMk/>
            <pc:sldMk cId="421435249" sldId="354"/>
            <ac:spMk id="18" creationId="{B07CA852-DF7A-12C6-F7B7-E96DEF9E953E}"/>
          </ac:spMkLst>
        </pc:spChg>
      </pc:sldChg>
      <pc:sldChg chg="addSp delSp modSp add mod ord setBg">
        <pc:chgData name="TH-INST 吉川洋平" userId="19706b0f-5609-49a4-9fe3-c6e485df3adf" providerId="ADAL" clId="{2FFF22D9-C469-984B-AB30-AEC61BE17E8A}" dt="2025-04-13T14:35:24.063" v="392" actId="20578"/>
        <pc:sldMkLst>
          <pc:docMk/>
          <pc:sldMk cId="109466446" sldId="355"/>
        </pc:sldMkLst>
        <pc:spChg chg="del">
          <ac:chgData name="TH-INST 吉川洋平" userId="19706b0f-5609-49a4-9fe3-c6e485df3adf" providerId="ADAL" clId="{2FFF22D9-C469-984B-AB30-AEC61BE17E8A}" dt="2025-04-13T14:28:10.529" v="134" actId="478"/>
          <ac:spMkLst>
            <pc:docMk/>
            <pc:sldMk cId="109466446" sldId="355"/>
            <ac:spMk id="7" creationId="{60FDEB5D-C199-D1E8-E3C1-28CBDAA16ED7}"/>
          </ac:spMkLst>
        </pc:spChg>
        <pc:spChg chg="del">
          <ac:chgData name="TH-INST 吉川洋平" userId="19706b0f-5609-49a4-9fe3-c6e485df3adf" providerId="ADAL" clId="{2FFF22D9-C469-984B-AB30-AEC61BE17E8A}" dt="2025-04-13T14:28:09.130" v="133" actId="478"/>
          <ac:spMkLst>
            <pc:docMk/>
            <pc:sldMk cId="109466446" sldId="355"/>
            <ac:spMk id="8" creationId="{6D48B378-8969-5C4C-50F3-3A7E8FE75967}"/>
          </ac:spMkLst>
        </pc:spChg>
        <pc:spChg chg="add del mod">
          <ac:chgData name="TH-INST 吉川洋平" userId="19706b0f-5609-49a4-9fe3-c6e485df3adf" providerId="ADAL" clId="{2FFF22D9-C469-984B-AB30-AEC61BE17E8A}" dt="2025-04-13T14:28:45.804" v="144" actId="26606"/>
          <ac:spMkLst>
            <pc:docMk/>
            <pc:sldMk cId="109466446" sldId="355"/>
            <ac:spMk id="9" creationId="{76B5C3AE-1286-B481-2C67-423F6AEA1A8B}"/>
          </ac:spMkLst>
        </pc:spChg>
        <pc:spChg chg="mod">
          <ac:chgData name="TH-INST 吉川洋平" userId="19706b0f-5609-49a4-9fe3-c6e485df3adf" providerId="ADAL" clId="{2FFF22D9-C469-984B-AB30-AEC61BE17E8A}" dt="2025-04-13T14:28:45.804" v="144" actId="26606"/>
          <ac:spMkLst>
            <pc:docMk/>
            <pc:sldMk cId="109466446" sldId="355"/>
            <ac:spMk id="18" creationId="{7E6DAE36-1C1F-C0DB-B934-7ECE27020216}"/>
          </ac:spMkLst>
        </pc:spChg>
        <pc:spChg chg="add">
          <ac:chgData name="TH-INST 吉川洋平" userId="19706b0f-5609-49a4-9fe3-c6e485df3adf" providerId="ADAL" clId="{2FFF22D9-C469-984B-AB30-AEC61BE17E8A}" dt="2025-04-13T14:28:45.804" v="144" actId="26606"/>
          <ac:spMkLst>
            <pc:docMk/>
            <pc:sldMk cId="109466446" sldId="355"/>
            <ac:spMk id="24" creationId="{9DBC8166-481C-4473-95F5-9A5B9073B7F1}"/>
          </ac:spMkLst>
        </pc:spChg>
        <pc:spChg chg="add">
          <ac:chgData name="TH-INST 吉川洋平" userId="19706b0f-5609-49a4-9fe3-c6e485df3adf" providerId="ADAL" clId="{2FFF22D9-C469-984B-AB30-AEC61BE17E8A}" dt="2025-04-13T14:28:45.804" v="144" actId="26606"/>
          <ac:spMkLst>
            <pc:docMk/>
            <pc:sldMk cId="109466446" sldId="355"/>
            <ac:spMk id="26" creationId="{A5A5CE6E-90AF-4D43-A014-1F9EC83EB93D}"/>
          </ac:spMkLst>
        </pc:spChg>
        <pc:graphicFrameChg chg="add mod">
          <ac:chgData name="TH-INST 吉川洋平" userId="19706b0f-5609-49a4-9fe3-c6e485df3adf" providerId="ADAL" clId="{2FFF22D9-C469-984B-AB30-AEC61BE17E8A}" dt="2025-04-13T14:28:57.640" v="146" actId="20577"/>
          <ac:graphicFrameMkLst>
            <pc:docMk/>
            <pc:sldMk cId="109466446" sldId="355"/>
            <ac:graphicFrameMk id="20" creationId="{304F6BCD-845D-21BF-20F3-EAA780F84734}"/>
          </ac:graphicFrameMkLst>
        </pc:graphicFrameChg>
        <pc:picChg chg="del">
          <ac:chgData name="TH-INST 吉川洋平" userId="19706b0f-5609-49a4-9fe3-c6e485df3adf" providerId="ADAL" clId="{2FFF22D9-C469-984B-AB30-AEC61BE17E8A}" dt="2025-04-13T14:28:03.431" v="130" actId="478"/>
          <ac:picMkLst>
            <pc:docMk/>
            <pc:sldMk cId="109466446" sldId="355"/>
            <ac:picMk id="3" creationId="{29D46853-A14D-4552-4CD2-8B84A5C72A08}"/>
          </ac:picMkLst>
        </pc:picChg>
        <pc:picChg chg="del">
          <ac:chgData name="TH-INST 吉川洋平" userId="19706b0f-5609-49a4-9fe3-c6e485df3adf" providerId="ADAL" clId="{2FFF22D9-C469-984B-AB30-AEC61BE17E8A}" dt="2025-04-13T14:28:03.431" v="130" actId="478"/>
          <ac:picMkLst>
            <pc:docMk/>
            <pc:sldMk cId="109466446" sldId="355"/>
            <ac:picMk id="4" creationId="{32E921C9-F2EF-9058-9809-A1A29AE4A759}"/>
          </ac:picMkLst>
        </pc:picChg>
        <pc:picChg chg="del">
          <ac:chgData name="TH-INST 吉川洋平" userId="19706b0f-5609-49a4-9fe3-c6e485df3adf" providerId="ADAL" clId="{2FFF22D9-C469-984B-AB30-AEC61BE17E8A}" dt="2025-04-13T14:28:03.431" v="130" actId="478"/>
          <ac:picMkLst>
            <pc:docMk/>
            <pc:sldMk cId="109466446" sldId="355"/>
            <ac:picMk id="5" creationId="{66BD3134-00EA-74C6-73A6-CD31A563A51C}"/>
          </ac:picMkLst>
        </pc:picChg>
        <pc:picChg chg="del">
          <ac:chgData name="TH-INST 吉川洋平" userId="19706b0f-5609-49a4-9fe3-c6e485df3adf" providerId="ADAL" clId="{2FFF22D9-C469-984B-AB30-AEC61BE17E8A}" dt="2025-04-13T14:28:03.431" v="130" actId="478"/>
          <ac:picMkLst>
            <pc:docMk/>
            <pc:sldMk cId="109466446" sldId="355"/>
            <ac:picMk id="6" creationId="{E6E85504-C31B-B5B8-B116-B2B814459B06}"/>
          </ac:picMkLst>
        </pc:picChg>
      </pc:sldChg>
      <pc:sldChg chg="addSp delSp modSp add del mod ord">
        <pc:chgData name="TH-INST 吉川洋平" userId="19706b0f-5609-49a4-9fe3-c6e485df3adf" providerId="ADAL" clId="{2FFF22D9-C469-984B-AB30-AEC61BE17E8A}" dt="2025-04-13T15:12:14.737" v="1533" actId="2696"/>
        <pc:sldMkLst>
          <pc:docMk/>
          <pc:sldMk cId="1354933399" sldId="356"/>
        </pc:sldMkLst>
        <pc:spChg chg="add mod">
          <ac:chgData name="TH-INST 吉川洋平" userId="19706b0f-5609-49a4-9fe3-c6e485df3adf" providerId="ADAL" clId="{2FFF22D9-C469-984B-AB30-AEC61BE17E8A}" dt="2025-04-13T14:38:31.381" v="554" actId="21"/>
          <ac:spMkLst>
            <pc:docMk/>
            <pc:sldMk cId="1354933399" sldId="356"/>
            <ac:spMk id="2" creationId="{9913896B-787B-AD74-CD31-695322EF56FB}"/>
          </ac:spMkLst>
        </pc:spChg>
        <pc:spChg chg="del">
          <ac:chgData name="TH-INST 吉川洋平" userId="19706b0f-5609-49a4-9fe3-c6e485df3adf" providerId="ADAL" clId="{2FFF22D9-C469-984B-AB30-AEC61BE17E8A}" dt="2025-04-13T14:29:32.391" v="150" actId="478"/>
          <ac:spMkLst>
            <pc:docMk/>
            <pc:sldMk cId="1354933399" sldId="356"/>
            <ac:spMk id="7" creationId="{A4521B4C-C1A2-E9B7-EC01-E72A7E32290A}"/>
          </ac:spMkLst>
        </pc:spChg>
        <pc:spChg chg="del mod">
          <ac:chgData name="TH-INST 吉川洋平" userId="19706b0f-5609-49a4-9fe3-c6e485df3adf" providerId="ADAL" clId="{2FFF22D9-C469-984B-AB30-AEC61BE17E8A}" dt="2025-04-13T14:29:36.855" v="152" actId="478"/>
          <ac:spMkLst>
            <pc:docMk/>
            <pc:sldMk cId="1354933399" sldId="356"/>
            <ac:spMk id="8" creationId="{32BED8BA-DB3F-C2F4-AC21-1EE5E5C315D9}"/>
          </ac:spMkLst>
        </pc:spChg>
        <pc:spChg chg="mod">
          <ac:chgData name="TH-INST 吉川洋平" userId="19706b0f-5609-49a4-9fe3-c6e485df3adf" providerId="ADAL" clId="{2FFF22D9-C469-984B-AB30-AEC61BE17E8A}" dt="2025-04-13T14:34:12.845" v="364" actId="20577"/>
          <ac:spMkLst>
            <pc:docMk/>
            <pc:sldMk cId="1354933399" sldId="356"/>
            <ac:spMk id="18" creationId="{1FC34CB1-5BC0-8B4D-C486-3DABB5AAC211}"/>
          </ac:spMkLst>
        </pc:spChg>
        <pc:picChg chg="del mod">
          <ac:chgData name="TH-INST 吉川洋平" userId="19706b0f-5609-49a4-9fe3-c6e485df3adf" providerId="ADAL" clId="{2FFF22D9-C469-984B-AB30-AEC61BE17E8A}" dt="2025-04-13T14:33:17.109" v="286" actId="478"/>
          <ac:picMkLst>
            <pc:docMk/>
            <pc:sldMk cId="1354933399" sldId="356"/>
            <ac:picMk id="3" creationId="{206679FC-17E3-A5D8-FE5A-188B200C38E9}"/>
          </ac:picMkLst>
        </pc:picChg>
        <pc:picChg chg="mod">
          <ac:chgData name="TH-INST 吉川洋平" userId="19706b0f-5609-49a4-9fe3-c6e485df3adf" providerId="ADAL" clId="{2FFF22D9-C469-984B-AB30-AEC61BE17E8A}" dt="2025-04-13T14:34:20.540" v="367" actId="1076"/>
          <ac:picMkLst>
            <pc:docMk/>
            <pc:sldMk cId="1354933399" sldId="356"/>
            <ac:picMk id="4" creationId="{8AC14B64-B3AC-CE6F-8FFF-38ECA2FF022C}"/>
          </ac:picMkLst>
        </pc:picChg>
        <pc:picChg chg="del">
          <ac:chgData name="TH-INST 吉川洋平" userId="19706b0f-5609-49a4-9fe3-c6e485df3adf" providerId="ADAL" clId="{2FFF22D9-C469-984B-AB30-AEC61BE17E8A}" dt="2025-04-13T14:29:38.533" v="153" actId="478"/>
          <ac:picMkLst>
            <pc:docMk/>
            <pc:sldMk cId="1354933399" sldId="356"/>
            <ac:picMk id="5" creationId="{0A7E0E18-57A9-3456-EA38-52BB2E8C8A12}"/>
          </ac:picMkLst>
        </pc:picChg>
        <pc:picChg chg="del">
          <ac:chgData name="TH-INST 吉川洋平" userId="19706b0f-5609-49a4-9fe3-c6e485df3adf" providerId="ADAL" clId="{2FFF22D9-C469-984B-AB30-AEC61BE17E8A}" dt="2025-04-13T14:29:38.533" v="153" actId="478"/>
          <ac:picMkLst>
            <pc:docMk/>
            <pc:sldMk cId="1354933399" sldId="356"/>
            <ac:picMk id="6" creationId="{1FCCC5D0-1400-D3F4-9BE4-6CAEF229C402}"/>
          </ac:picMkLst>
        </pc:picChg>
        <pc:picChg chg="add mod">
          <ac:chgData name="TH-INST 吉川洋平" userId="19706b0f-5609-49a4-9fe3-c6e485df3adf" providerId="ADAL" clId="{2FFF22D9-C469-984B-AB30-AEC61BE17E8A}" dt="2025-04-13T14:34:23.194" v="368" actId="1076"/>
          <ac:picMkLst>
            <pc:docMk/>
            <pc:sldMk cId="1354933399" sldId="356"/>
            <ac:picMk id="9" creationId="{74C5E3BB-CD3A-A32C-67CE-010E51115F0E}"/>
          </ac:picMkLst>
        </pc:picChg>
      </pc:sldChg>
      <pc:sldChg chg="addSp delSp modSp add mod ord">
        <pc:chgData name="TH-INST 吉川洋平" userId="19706b0f-5609-49a4-9fe3-c6e485df3adf" providerId="ADAL" clId="{2FFF22D9-C469-984B-AB30-AEC61BE17E8A}" dt="2025-04-13T15:09:55.553" v="1447" actId="1076"/>
        <pc:sldMkLst>
          <pc:docMk/>
          <pc:sldMk cId="882947572" sldId="357"/>
        </pc:sldMkLst>
        <pc:spChg chg="add mod">
          <ac:chgData name="TH-INST 吉川洋平" userId="19706b0f-5609-49a4-9fe3-c6e485df3adf" providerId="ADAL" clId="{2FFF22D9-C469-984B-AB30-AEC61BE17E8A}" dt="2025-04-13T14:30:51.282" v="205" actId="1076"/>
          <ac:spMkLst>
            <pc:docMk/>
            <pc:sldMk cId="882947572" sldId="357"/>
            <ac:spMk id="5" creationId="{51F79336-6C81-09A2-87FD-523379B9894A}"/>
          </ac:spMkLst>
        </pc:spChg>
        <pc:spChg chg="add mod">
          <ac:chgData name="TH-INST 吉川洋平" userId="19706b0f-5609-49a4-9fe3-c6e485df3adf" providerId="ADAL" clId="{2FFF22D9-C469-984B-AB30-AEC61BE17E8A}" dt="2025-04-13T14:30:55.776" v="210" actId="20577"/>
          <ac:spMkLst>
            <pc:docMk/>
            <pc:sldMk cId="882947572" sldId="357"/>
            <ac:spMk id="6" creationId="{31A57279-2312-93D5-E62A-8A9C4C343DBA}"/>
          </ac:spMkLst>
        </pc:spChg>
        <pc:spChg chg="add mod">
          <ac:chgData name="TH-INST 吉川洋平" userId="19706b0f-5609-49a4-9fe3-c6e485df3adf" providerId="ADAL" clId="{2FFF22D9-C469-984B-AB30-AEC61BE17E8A}" dt="2025-04-13T14:31:24.414" v="231" actId="20577"/>
          <ac:spMkLst>
            <pc:docMk/>
            <pc:sldMk cId="882947572" sldId="357"/>
            <ac:spMk id="8" creationId="{E53AFDAF-A828-4CE6-3DF3-318F304DB20E}"/>
          </ac:spMkLst>
        </pc:spChg>
        <pc:spChg chg="mod">
          <ac:chgData name="TH-INST 吉川洋平" userId="19706b0f-5609-49a4-9fe3-c6e485df3adf" providerId="ADAL" clId="{2FFF22D9-C469-984B-AB30-AEC61BE17E8A}" dt="2025-04-13T14:37:52.287" v="541" actId="20577"/>
          <ac:spMkLst>
            <pc:docMk/>
            <pc:sldMk cId="882947572" sldId="357"/>
            <ac:spMk id="18" creationId="{74A8F9DB-E255-459F-F9D5-513AEDBFE480}"/>
          </ac:spMkLst>
        </pc:spChg>
        <pc:picChg chg="add del mod">
          <ac:chgData name="TH-INST 吉川洋平" userId="19706b0f-5609-49a4-9fe3-c6e485df3adf" providerId="ADAL" clId="{2FFF22D9-C469-984B-AB30-AEC61BE17E8A}" dt="2025-04-13T14:31:12.013" v="215" actId="21"/>
          <ac:picMkLst>
            <pc:docMk/>
            <pc:sldMk cId="882947572" sldId="357"/>
            <ac:picMk id="2" creationId="{BEDF547B-736E-6A5A-2217-F10148F23678}"/>
          </ac:picMkLst>
        </pc:picChg>
        <pc:picChg chg="del mod">
          <ac:chgData name="TH-INST 吉川洋平" userId="19706b0f-5609-49a4-9fe3-c6e485df3adf" providerId="ADAL" clId="{2FFF22D9-C469-984B-AB30-AEC61BE17E8A}" dt="2025-04-13T14:29:58.764" v="162" actId="478"/>
          <ac:picMkLst>
            <pc:docMk/>
            <pc:sldMk cId="882947572" sldId="357"/>
            <ac:picMk id="3" creationId="{F81B983B-64B8-DAB2-7E74-F28BBAEB477B}"/>
          </ac:picMkLst>
        </pc:picChg>
        <pc:picChg chg="del mod">
          <ac:chgData name="TH-INST 吉川洋平" userId="19706b0f-5609-49a4-9fe3-c6e485df3adf" providerId="ADAL" clId="{2FFF22D9-C469-984B-AB30-AEC61BE17E8A}" dt="2025-04-13T14:31:12.013" v="215" actId="21"/>
          <ac:picMkLst>
            <pc:docMk/>
            <pc:sldMk cId="882947572" sldId="357"/>
            <ac:picMk id="4" creationId="{2ABCF2EB-4830-1D1E-AF32-9714E6CCD154}"/>
          </ac:picMkLst>
        </pc:picChg>
        <pc:picChg chg="add del mod">
          <ac:chgData name="TH-INST 吉川洋平" userId="19706b0f-5609-49a4-9fe3-c6e485df3adf" providerId="ADAL" clId="{2FFF22D9-C469-984B-AB30-AEC61BE17E8A}" dt="2025-04-13T14:31:15.583" v="217" actId="478"/>
          <ac:picMkLst>
            <pc:docMk/>
            <pc:sldMk cId="882947572" sldId="357"/>
            <ac:picMk id="7" creationId="{18A31634-30D9-0B69-7D61-A812B77ECF5D}"/>
          </ac:picMkLst>
        </pc:picChg>
        <pc:picChg chg="add mod">
          <ac:chgData name="TH-INST 吉川洋平" userId="19706b0f-5609-49a4-9fe3-c6e485df3adf" providerId="ADAL" clId="{2FFF22D9-C469-984B-AB30-AEC61BE17E8A}" dt="2025-04-13T15:09:55.553" v="1447" actId="1076"/>
          <ac:picMkLst>
            <pc:docMk/>
            <pc:sldMk cId="882947572" sldId="357"/>
            <ac:picMk id="1026" creationId="{5478C8F9-AD95-7111-B633-A38114C83243}"/>
          </ac:picMkLst>
        </pc:picChg>
      </pc:sldChg>
      <pc:sldChg chg="addSp delSp modSp add mod ord">
        <pc:chgData name="TH-INST 吉川洋平" userId="19706b0f-5609-49a4-9fe3-c6e485df3adf" providerId="ADAL" clId="{2FFF22D9-C469-984B-AB30-AEC61BE17E8A}" dt="2025-04-13T15:15:03.587" v="1703" actId="1076"/>
        <pc:sldMkLst>
          <pc:docMk/>
          <pc:sldMk cId="4287472643" sldId="358"/>
        </pc:sldMkLst>
        <pc:spChg chg="mod">
          <ac:chgData name="TH-INST 吉川洋平" userId="19706b0f-5609-49a4-9fe3-c6e485df3adf" providerId="ADAL" clId="{2FFF22D9-C469-984B-AB30-AEC61BE17E8A}" dt="2025-04-13T15:14:39.095" v="1698" actId="20577"/>
          <ac:spMkLst>
            <pc:docMk/>
            <pc:sldMk cId="4287472643" sldId="358"/>
            <ac:spMk id="5" creationId="{ECDC2A20-C891-3172-FB98-358D1A477457}"/>
          </ac:spMkLst>
        </pc:spChg>
        <pc:spChg chg="del mod">
          <ac:chgData name="TH-INST 吉川洋平" userId="19706b0f-5609-49a4-9fe3-c6e485df3adf" providerId="ADAL" clId="{2FFF22D9-C469-984B-AB30-AEC61BE17E8A}" dt="2025-04-13T15:10:44.355" v="1460" actId="478"/>
          <ac:spMkLst>
            <pc:docMk/>
            <pc:sldMk cId="4287472643" sldId="358"/>
            <ac:spMk id="6" creationId="{C51A3229-36FF-1F73-6AE7-5F81CB516273}"/>
          </ac:spMkLst>
        </pc:spChg>
        <pc:spChg chg="del">
          <ac:chgData name="TH-INST 吉川洋平" userId="19706b0f-5609-49a4-9fe3-c6e485df3adf" providerId="ADAL" clId="{2FFF22D9-C469-984B-AB30-AEC61BE17E8A}" dt="2025-04-13T14:32:28.395" v="273" actId="478"/>
          <ac:spMkLst>
            <pc:docMk/>
            <pc:sldMk cId="4287472643" sldId="358"/>
            <ac:spMk id="8" creationId="{2D3B4906-DF2F-84A7-3DFA-D574D6A1748C}"/>
          </ac:spMkLst>
        </pc:spChg>
        <pc:spChg chg="mod">
          <ac:chgData name="TH-INST 吉川洋平" userId="19706b0f-5609-49a4-9fe3-c6e485df3adf" providerId="ADAL" clId="{2FFF22D9-C469-984B-AB30-AEC61BE17E8A}" dt="2025-04-13T15:11:15.238" v="1467" actId="20577"/>
          <ac:spMkLst>
            <pc:docMk/>
            <pc:sldMk cId="4287472643" sldId="358"/>
            <ac:spMk id="18" creationId="{76B98B00-A6F8-4A15-C711-6CF5F2FC085A}"/>
          </ac:spMkLst>
        </pc:spChg>
        <pc:picChg chg="add mod">
          <ac:chgData name="TH-INST 吉川洋平" userId="19706b0f-5609-49a4-9fe3-c6e485df3adf" providerId="ADAL" clId="{2FFF22D9-C469-984B-AB30-AEC61BE17E8A}" dt="2025-04-13T15:12:07.307" v="1532" actId="1076"/>
          <ac:picMkLst>
            <pc:docMk/>
            <pc:sldMk cId="4287472643" sldId="358"/>
            <ac:picMk id="2" creationId="{3C622B59-7361-FC2E-EB70-87EF448EA009}"/>
          </ac:picMkLst>
        </pc:picChg>
        <pc:picChg chg="add mod">
          <ac:chgData name="TH-INST 吉川洋平" userId="19706b0f-5609-49a4-9fe3-c6e485df3adf" providerId="ADAL" clId="{2FFF22D9-C469-984B-AB30-AEC61BE17E8A}" dt="2025-04-13T15:11:34.769" v="1475" actId="1076"/>
          <ac:picMkLst>
            <pc:docMk/>
            <pc:sldMk cId="4287472643" sldId="358"/>
            <ac:picMk id="3" creationId="{049F5CD2-E048-DB2E-8779-B424C6423067}"/>
          </ac:picMkLst>
        </pc:picChg>
        <pc:picChg chg="add mod">
          <ac:chgData name="TH-INST 吉川洋平" userId="19706b0f-5609-49a4-9fe3-c6e485df3adf" providerId="ADAL" clId="{2FFF22D9-C469-984B-AB30-AEC61BE17E8A}" dt="2025-04-13T14:32:37.482" v="276"/>
          <ac:picMkLst>
            <pc:docMk/>
            <pc:sldMk cId="4287472643" sldId="358"/>
            <ac:picMk id="4" creationId="{63444CD5-F4A5-A2E9-B08E-5E8BB367F77E}"/>
          </ac:picMkLst>
        </pc:picChg>
        <pc:picChg chg="add del mod">
          <ac:chgData name="TH-INST 吉川洋平" userId="19706b0f-5609-49a4-9fe3-c6e485df3adf" providerId="ADAL" clId="{2FFF22D9-C469-984B-AB30-AEC61BE17E8A}" dt="2025-04-13T15:10:44.355" v="1460" actId="478"/>
          <ac:picMkLst>
            <pc:docMk/>
            <pc:sldMk cId="4287472643" sldId="358"/>
            <ac:picMk id="7" creationId="{0783CEC8-A33A-06FD-6217-BED49A8801FB}"/>
          </ac:picMkLst>
        </pc:picChg>
        <pc:picChg chg="add del mod">
          <ac:chgData name="TH-INST 吉川洋平" userId="19706b0f-5609-49a4-9fe3-c6e485df3adf" providerId="ADAL" clId="{2FFF22D9-C469-984B-AB30-AEC61BE17E8A}" dt="2025-04-13T15:10:44.355" v="1460" actId="478"/>
          <ac:picMkLst>
            <pc:docMk/>
            <pc:sldMk cId="4287472643" sldId="358"/>
            <ac:picMk id="9" creationId="{FE9A2FBD-9820-2BAB-6A90-49B806A67371}"/>
          </ac:picMkLst>
        </pc:picChg>
        <pc:picChg chg="del">
          <ac:chgData name="TH-INST 吉川洋平" userId="19706b0f-5609-49a4-9fe3-c6e485df3adf" providerId="ADAL" clId="{2FFF22D9-C469-984B-AB30-AEC61BE17E8A}" dt="2025-04-13T14:31:48.549" v="255" actId="478"/>
          <ac:picMkLst>
            <pc:docMk/>
            <pc:sldMk cId="4287472643" sldId="358"/>
            <ac:picMk id="1026" creationId="{16A4C173-7E3D-809B-C119-C96218BE4D3E}"/>
          </ac:picMkLst>
        </pc:picChg>
        <pc:picChg chg="add mod">
          <ac:chgData name="TH-INST 吉川洋平" userId="19706b0f-5609-49a4-9fe3-c6e485df3adf" providerId="ADAL" clId="{2FFF22D9-C469-984B-AB30-AEC61BE17E8A}" dt="2025-04-13T15:15:03.587" v="1703" actId="1076"/>
          <ac:picMkLst>
            <pc:docMk/>
            <pc:sldMk cId="4287472643" sldId="358"/>
            <ac:picMk id="2050" creationId="{03C85E46-A781-35D7-CD4C-ED6EE0378533}"/>
          </ac:picMkLst>
        </pc:picChg>
      </pc:sldChg>
      <pc:sldChg chg="delSp add del setBg delDesignElem">
        <pc:chgData name="TH-INST 吉川洋平" userId="19706b0f-5609-49a4-9fe3-c6e485df3adf" providerId="ADAL" clId="{2FFF22D9-C469-984B-AB30-AEC61BE17E8A}" dt="2025-04-13T14:35:41.484" v="397" actId="2696"/>
        <pc:sldMkLst>
          <pc:docMk/>
          <pc:sldMk cId="3749673584" sldId="359"/>
        </pc:sldMkLst>
        <pc:spChg chg="del">
          <ac:chgData name="TH-INST 吉川洋平" userId="19706b0f-5609-49a4-9fe3-c6e485df3adf" providerId="ADAL" clId="{2FFF22D9-C469-984B-AB30-AEC61BE17E8A}" dt="2025-04-13T14:35:35.646" v="395"/>
          <ac:spMkLst>
            <pc:docMk/>
            <pc:sldMk cId="3749673584" sldId="359"/>
            <ac:spMk id="7" creationId="{5EAE5EF9-89D6-A4A4-CBB7-B442DE5B95CA}"/>
          </ac:spMkLst>
        </pc:spChg>
        <pc:spChg chg="del">
          <ac:chgData name="TH-INST 吉川洋平" userId="19706b0f-5609-49a4-9fe3-c6e485df3adf" providerId="ADAL" clId="{2FFF22D9-C469-984B-AB30-AEC61BE17E8A}" dt="2025-04-13T14:35:35.646" v="395"/>
          <ac:spMkLst>
            <pc:docMk/>
            <pc:sldMk cId="3749673584" sldId="359"/>
            <ac:spMk id="9" creationId="{9B11D1BC-46D6-D1F6-0829-5D5CC28EA11B}"/>
          </ac:spMkLst>
        </pc:spChg>
        <pc:spChg chg="del">
          <ac:chgData name="TH-INST 吉川洋平" userId="19706b0f-5609-49a4-9fe3-c6e485df3adf" providerId="ADAL" clId="{2FFF22D9-C469-984B-AB30-AEC61BE17E8A}" dt="2025-04-13T14:35:35.646" v="395"/>
          <ac:spMkLst>
            <pc:docMk/>
            <pc:sldMk cId="3749673584" sldId="359"/>
            <ac:spMk id="11" creationId="{1AC0A9F4-1585-9A21-380A-60CFCB574FC4}"/>
          </ac:spMkLst>
        </pc:spChg>
        <pc:spChg chg="del">
          <ac:chgData name="TH-INST 吉川洋平" userId="19706b0f-5609-49a4-9fe3-c6e485df3adf" providerId="ADAL" clId="{2FFF22D9-C469-984B-AB30-AEC61BE17E8A}" dt="2025-04-13T14:35:35.646" v="395"/>
          <ac:spMkLst>
            <pc:docMk/>
            <pc:sldMk cId="3749673584" sldId="359"/>
            <ac:spMk id="13" creationId="{851EBED9-E2DB-C4ED-8E48-A7DE6E306E61}"/>
          </ac:spMkLst>
        </pc:spChg>
        <pc:spChg chg="del">
          <ac:chgData name="TH-INST 吉川洋平" userId="19706b0f-5609-49a4-9fe3-c6e485df3adf" providerId="ADAL" clId="{2FFF22D9-C469-984B-AB30-AEC61BE17E8A}" dt="2025-04-13T14:35:35.646" v="395"/>
          <ac:spMkLst>
            <pc:docMk/>
            <pc:sldMk cId="3749673584" sldId="359"/>
            <ac:spMk id="15" creationId="{C4CD995B-B32B-BBA3-6F83-A868F266D144}"/>
          </ac:spMkLst>
        </pc:spChg>
        <pc:spChg chg="del">
          <ac:chgData name="TH-INST 吉川洋平" userId="19706b0f-5609-49a4-9fe3-c6e485df3adf" providerId="ADAL" clId="{2FFF22D9-C469-984B-AB30-AEC61BE17E8A}" dt="2025-04-13T14:35:35.646" v="395"/>
          <ac:spMkLst>
            <pc:docMk/>
            <pc:sldMk cId="3749673584" sldId="359"/>
            <ac:spMk id="17" creationId="{4984C344-C9E9-FF13-CF38-4E0F31092304}"/>
          </ac:spMkLst>
        </pc:spChg>
      </pc:sldChg>
      <pc:sldChg chg="delSp add del setBg delDesignElem">
        <pc:chgData name="TH-INST 吉川洋平" userId="19706b0f-5609-49a4-9fe3-c6e485df3adf" providerId="ADAL" clId="{2FFF22D9-C469-984B-AB30-AEC61BE17E8A}" dt="2025-04-13T15:02:17.249" v="1237" actId="2696"/>
        <pc:sldMkLst>
          <pc:docMk/>
          <pc:sldMk cId="3156869370" sldId="360"/>
        </pc:sldMkLst>
        <pc:spChg chg="del">
          <ac:chgData name="TH-INST 吉川洋平" userId="19706b0f-5609-49a4-9fe3-c6e485df3adf" providerId="ADAL" clId="{2FFF22D9-C469-984B-AB30-AEC61BE17E8A}" dt="2025-04-13T15:01:55.154" v="1234"/>
          <ac:spMkLst>
            <pc:docMk/>
            <pc:sldMk cId="3156869370" sldId="360"/>
            <ac:spMk id="7" creationId="{66C7A8EC-5F0D-4A5F-4108-4304D6E16AAE}"/>
          </ac:spMkLst>
        </pc:spChg>
        <pc:spChg chg="del">
          <ac:chgData name="TH-INST 吉川洋平" userId="19706b0f-5609-49a4-9fe3-c6e485df3adf" providerId="ADAL" clId="{2FFF22D9-C469-984B-AB30-AEC61BE17E8A}" dt="2025-04-13T15:01:55.154" v="1234"/>
          <ac:spMkLst>
            <pc:docMk/>
            <pc:sldMk cId="3156869370" sldId="360"/>
            <ac:spMk id="9" creationId="{EB4AFCE3-8B65-EEAD-A3D4-2A2ECAE0AD34}"/>
          </ac:spMkLst>
        </pc:spChg>
        <pc:spChg chg="del">
          <ac:chgData name="TH-INST 吉川洋平" userId="19706b0f-5609-49a4-9fe3-c6e485df3adf" providerId="ADAL" clId="{2FFF22D9-C469-984B-AB30-AEC61BE17E8A}" dt="2025-04-13T15:01:55.154" v="1234"/>
          <ac:spMkLst>
            <pc:docMk/>
            <pc:sldMk cId="3156869370" sldId="360"/>
            <ac:spMk id="11" creationId="{99D33406-0BDC-B0F5-9084-4C68B9BF051E}"/>
          </ac:spMkLst>
        </pc:spChg>
        <pc:spChg chg="del">
          <ac:chgData name="TH-INST 吉川洋平" userId="19706b0f-5609-49a4-9fe3-c6e485df3adf" providerId="ADAL" clId="{2FFF22D9-C469-984B-AB30-AEC61BE17E8A}" dt="2025-04-13T15:01:55.154" v="1234"/>
          <ac:spMkLst>
            <pc:docMk/>
            <pc:sldMk cId="3156869370" sldId="360"/>
            <ac:spMk id="13" creationId="{89A63308-3BFC-5FB8-25E4-44AD6B388694}"/>
          </ac:spMkLst>
        </pc:spChg>
        <pc:spChg chg="del">
          <ac:chgData name="TH-INST 吉川洋平" userId="19706b0f-5609-49a4-9fe3-c6e485df3adf" providerId="ADAL" clId="{2FFF22D9-C469-984B-AB30-AEC61BE17E8A}" dt="2025-04-13T15:01:55.154" v="1234"/>
          <ac:spMkLst>
            <pc:docMk/>
            <pc:sldMk cId="3156869370" sldId="360"/>
            <ac:spMk id="15" creationId="{56DA2E75-36C9-A066-FEB0-30BF93534F17}"/>
          </ac:spMkLst>
        </pc:spChg>
        <pc:spChg chg="del">
          <ac:chgData name="TH-INST 吉川洋平" userId="19706b0f-5609-49a4-9fe3-c6e485df3adf" providerId="ADAL" clId="{2FFF22D9-C469-984B-AB30-AEC61BE17E8A}" dt="2025-04-13T15:01:55.154" v="1234"/>
          <ac:spMkLst>
            <pc:docMk/>
            <pc:sldMk cId="3156869370" sldId="360"/>
            <ac:spMk id="17" creationId="{E6782F79-626D-D0B1-A46F-EED24F07211E}"/>
          </ac:spMkLst>
        </pc:spChg>
      </pc:sldChg>
      <pc:sldChg chg="modSp add del mod ord">
        <pc:chgData name="TH-INST 吉川洋平" userId="19706b0f-5609-49a4-9fe3-c6e485df3adf" providerId="ADAL" clId="{2FFF22D9-C469-984B-AB30-AEC61BE17E8A}" dt="2025-04-13T15:01:50.379" v="1231" actId="2696"/>
        <pc:sldMkLst>
          <pc:docMk/>
          <pc:sldMk cId="3375520076" sldId="360"/>
        </pc:sldMkLst>
        <pc:spChg chg="mod">
          <ac:chgData name="TH-INST 吉川洋平" userId="19706b0f-5609-49a4-9fe3-c6e485df3adf" providerId="ADAL" clId="{2FFF22D9-C469-984B-AB30-AEC61BE17E8A}" dt="2025-04-13T14:35:49.124" v="422" actId="20577"/>
          <ac:spMkLst>
            <pc:docMk/>
            <pc:sldMk cId="3375520076" sldId="360"/>
            <ac:spMk id="2" creationId="{6FEB36DF-758D-4D47-0DE9-EDFBA8209963}"/>
          </ac:spMkLst>
        </pc:spChg>
      </pc:sldChg>
      <pc:sldChg chg="modSp add mod ord">
        <pc:chgData name="TH-INST 吉川洋平" userId="19706b0f-5609-49a4-9fe3-c6e485df3adf" providerId="ADAL" clId="{2FFF22D9-C469-984B-AB30-AEC61BE17E8A}" dt="2025-04-13T14:39:03.849" v="581" actId="20577"/>
        <pc:sldMkLst>
          <pc:docMk/>
          <pc:sldMk cId="1215256813" sldId="361"/>
        </pc:sldMkLst>
        <pc:spChg chg="mod">
          <ac:chgData name="TH-INST 吉川洋平" userId="19706b0f-5609-49a4-9fe3-c6e485df3adf" providerId="ADAL" clId="{2FFF22D9-C469-984B-AB30-AEC61BE17E8A}" dt="2025-04-13T14:39:03.849" v="581" actId="20577"/>
          <ac:spMkLst>
            <pc:docMk/>
            <pc:sldMk cId="1215256813" sldId="361"/>
            <ac:spMk id="2" creationId="{E19F4BFE-F1AA-BB0F-E42A-0065359A9DB2}"/>
          </ac:spMkLst>
        </pc:spChg>
      </pc:sldChg>
      <pc:sldChg chg="addSp delSp modSp add mod setBg modClrScheme chgLayout">
        <pc:chgData name="TH-INST 吉川洋平" userId="19706b0f-5609-49a4-9fe3-c6e485df3adf" providerId="ADAL" clId="{2FFF22D9-C469-984B-AB30-AEC61BE17E8A}" dt="2025-04-13T14:43:47.360" v="716" actId="26606"/>
        <pc:sldMkLst>
          <pc:docMk/>
          <pc:sldMk cId="1101783973" sldId="362"/>
        </pc:sldMkLst>
        <pc:spChg chg="add del mod ord">
          <ac:chgData name="TH-INST 吉川洋平" userId="19706b0f-5609-49a4-9fe3-c6e485df3adf" providerId="ADAL" clId="{2FFF22D9-C469-984B-AB30-AEC61BE17E8A}" dt="2025-04-13T14:43:47.360" v="716" actId="26606"/>
          <ac:spMkLst>
            <pc:docMk/>
            <pc:sldMk cId="1101783973" sldId="362"/>
            <ac:spMk id="2" creationId="{796C160C-BF61-0E60-A648-96318F6E28D0}"/>
          </ac:spMkLst>
        </pc:spChg>
        <pc:spChg chg="add del mod">
          <ac:chgData name="TH-INST 吉川洋平" userId="19706b0f-5609-49a4-9fe3-c6e485df3adf" providerId="ADAL" clId="{2FFF22D9-C469-984B-AB30-AEC61BE17E8A}" dt="2025-04-13T14:43:15.586" v="709" actId="478"/>
          <ac:spMkLst>
            <pc:docMk/>
            <pc:sldMk cId="1101783973" sldId="362"/>
            <ac:spMk id="4" creationId="{FA5C6DAF-CE13-F3D7-7298-B8C8C5FC3795}"/>
          </ac:spMkLst>
        </pc:spChg>
        <pc:spChg chg="add del">
          <ac:chgData name="TH-INST 吉川洋平" userId="19706b0f-5609-49a4-9fe3-c6e485df3adf" providerId="ADAL" clId="{2FFF22D9-C469-984B-AB30-AEC61BE17E8A}" dt="2025-04-13T14:43:18.269" v="710" actId="478"/>
          <ac:spMkLst>
            <pc:docMk/>
            <pc:sldMk cId="1101783973" sldId="362"/>
            <ac:spMk id="5" creationId="{6D2A3F04-A184-9153-1D7B-6F9FC8FF1A70}"/>
          </ac:spMkLst>
        </pc:spChg>
        <pc:spChg chg="add del">
          <ac:chgData name="TH-INST 吉川洋平" userId="19706b0f-5609-49a4-9fe3-c6e485df3adf" providerId="ADAL" clId="{2FFF22D9-C469-984B-AB30-AEC61BE17E8A}" dt="2025-04-13T14:43:18.269" v="710" actId="478"/>
          <ac:spMkLst>
            <pc:docMk/>
            <pc:sldMk cId="1101783973" sldId="362"/>
            <ac:spMk id="6" creationId="{C49DDDB8-A026-942E-EE4C-112D76F6D097}"/>
          </ac:spMkLst>
        </pc:spChg>
        <pc:spChg chg="add del">
          <ac:chgData name="TH-INST 吉川洋平" userId="19706b0f-5609-49a4-9fe3-c6e485df3adf" providerId="ADAL" clId="{2FFF22D9-C469-984B-AB30-AEC61BE17E8A}" dt="2025-04-13T14:43:18.269" v="710" actId="478"/>
          <ac:spMkLst>
            <pc:docMk/>
            <pc:sldMk cId="1101783973" sldId="362"/>
            <ac:spMk id="8" creationId="{C8B4E0DF-21C0-DA3A-D972-D07BCED90DAE}"/>
          </ac:spMkLst>
        </pc:spChg>
        <pc:spChg chg="mod ord">
          <ac:chgData name="TH-INST 吉川洋平" userId="19706b0f-5609-49a4-9fe3-c6e485df3adf" providerId="ADAL" clId="{2FFF22D9-C469-984B-AB30-AEC61BE17E8A}" dt="2025-04-13T14:43:47.360" v="716" actId="26606"/>
          <ac:spMkLst>
            <pc:docMk/>
            <pc:sldMk cId="1101783973" sldId="362"/>
            <ac:spMk id="18" creationId="{0A68AF38-3B50-3E66-B41F-3BFC4BD44B1E}"/>
          </ac:spMkLst>
        </pc:spChg>
        <pc:spChg chg="add del">
          <ac:chgData name="TH-INST 吉川洋平" userId="19706b0f-5609-49a4-9fe3-c6e485df3adf" providerId="ADAL" clId="{2FFF22D9-C469-984B-AB30-AEC61BE17E8A}" dt="2025-04-13T14:43:47.360" v="716" actId="26606"/>
          <ac:spMkLst>
            <pc:docMk/>
            <pc:sldMk cId="1101783973" sldId="362"/>
            <ac:spMk id="24" creationId="{BACC6370-2D7E-4714-9D71-7542949D7D5D}"/>
          </ac:spMkLst>
        </pc:spChg>
        <pc:spChg chg="add del">
          <ac:chgData name="TH-INST 吉川洋平" userId="19706b0f-5609-49a4-9fe3-c6e485df3adf" providerId="ADAL" clId="{2FFF22D9-C469-984B-AB30-AEC61BE17E8A}" dt="2025-04-13T14:43:47.360" v="716" actId="26606"/>
          <ac:spMkLst>
            <pc:docMk/>
            <pc:sldMk cId="1101783973" sldId="362"/>
            <ac:spMk id="26" creationId="{256B2C21-A230-48C0-8DF1-C46611373C44}"/>
          </ac:spMkLst>
        </pc:spChg>
        <pc:spChg chg="add del">
          <ac:chgData name="TH-INST 吉川洋平" userId="19706b0f-5609-49a4-9fe3-c6e485df3adf" providerId="ADAL" clId="{2FFF22D9-C469-984B-AB30-AEC61BE17E8A}" dt="2025-04-13T14:43:47.360" v="716" actId="26606"/>
          <ac:spMkLst>
            <pc:docMk/>
            <pc:sldMk cId="1101783973" sldId="362"/>
            <ac:spMk id="28" creationId="{3847E18C-932D-4C95-AABA-FEC7C9499AD7}"/>
          </ac:spMkLst>
        </pc:spChg>
        <pc:spChg chg="add del">
          <ac:chgData name="TH-INST 吉川洋平" userId="19706b0f-5609-49a4-9fe3-c6e485df3adf" providerId="ADAL" clId="{2FFF22D9-C469-984B-AB30-AEC61BE17E8A}" dt="2025-04-13T14:43:47.360" v="716" actId="26606"/>
          <ac:spMkLst>
            <pc:docMk/>
            <pc:sldMk cId="1101783973" sldId="362"/>
            <ac:spMk id="30" creationId="{3150CB11-0C61-439E-910F-5787759E72A0}"/>
          </ac:spMkLst>
        </pc:spChg>
        <pc:spChg chg="add del">
          <ac:chgData name="TH-INST 吉川洋平" userId="19706b0f-5609-49a4-9fe3-c6e485df3adf" providerId="ADAL" clId="{2FFF22D9-C469-984B-AB30-AEC61BE17E8A}" dt="2025-04-13T14:43:47.360" v="716" actId="26606"/>
          <ac:spMkLst>
            <pc:docMk/>
            <pc:sldMk cId="1101783973" sldId="362"/>
            <ac:spMk id="32" creationId="{43F8A58B-5155-44CE-A5FF-7647B47D0A7A}"/>
          </ac:spMkLst>
        </pc:spChg>
        <pc:spChg chg="add del">
          <ac:chgData name="TH-INST 吉川洋平" userId="19706b0f-5609-49a4-9fe3-c6e485df3adf" providerId="ADAL" clId="{2FFF22D9-C469-984B-AB30-AEC61BE17E8A}" dt="2025-04-13T14:43:47.360" v="716" actId="26606"/>
          <ac:spMkLst>
            <pc:docMk/>
            <pc:sldMk cId="1101783973" sldId="362"/>
            <ac:spMk id="34" creationId="{443F2ACA-E6D6-4028-82DD-F03C262D5DE6}"/>
          </ac:spMkLst>
        </pc:spChg>
        <pc:graphicFrameChg chg="add del">
          <ac:chgData name="TH-INST 吉川洋平" userId="19706b0f-5609-49a4-9fe3-c6e485df3adf" providerId="ADAL" clId="{2FFF22D9-C469-984B-AB30-AEC61BE17E8A}" dt="2025-04-13T14:43:47.360" v="716" actId="26606"/>
          <ac:graphicFrameMkLst>
            <pc:docMk/>
            <pc:sldMk cId="1101783973" sldId="362"/>
            <ac:graphicFrameMk id="20" creationId="{B5486F2F-47F4-9A00-784D-C82C0D855CC2}"/>
          </ac:graphicFrameMkLst>
        </pc:graphicFrameChg>
        <pc:picChg chg="del">
          <ac:chgData name="TH-INST 吉川洋平" userId="19706b0f-5609-49a4-9fe3-c6e485df3adf" providerId="ADAL" clId="{2FFF22D9-C469-984B-AB30-AEC61BE17E8A}" dt="2025-04-13T14:43:03.185" v="706" actId="478"/>
          <ac:picMkLst>
            <pc:docMk/>
            <pc:sldMk cId="1101783973" sldId="362"/>
            <ac:picMk id="1026" creationId="{43E448F8-B9D9-0600-01F7-7540BA60EE64}"/>
          </ac:picMkLst>
        </pc:picChg>
      </pc:sldChg>
      <pc:sldChg chg="addSp delSp modSp add del mod setBg delDesignElem chgLayout">
        <pc:chgData name="TH-INST 吉川洋平" userId="19706b0f-5609-49a4-9fe3-c6e485df3adf" providerId="ADAL" clId="{2FFF22D9-C469-984B-AB30-AEC61BE17E8A}" dt="2025-04-13T14:55:17.156" v="1094" actId="2696"/>
        <pc:sldMkLst>
          <pc:docMk/>
          <pc:sldMk cId="4075003744" sldId="363"/>
        </pc:sldMkLst>
        <pc:spChg chg="del">
          <ac:chgData name="TH-INST 吉川洋平" userId="19706b0f-5609-49a4-9fe3-c6e485df3adf" providerId="ADAL" clId="{2FFF22D9-C469-984B-AB30-AEC61BE17E8A}" dt="2025-04-13T14:44:34.655" v="738" actId="478"/>
          <ac:spMkLst>
            <pc:docMk/>
            <pc:sldMk cId="4075003744" sldId="363"/>
            <ac:spMk id="2" creationId="{53E73386-BC2C-FB28-7C9D-E5F4A29AC0C0}"/>
          </ac:spMkLst>
        </pc:spChg>
        <pc:spChg chg="add del mod">
          <ac:chgData name="TH-INST 吉川洋平" userId="19706b0f-5609-49a4-9fe3-c6e485df3adf" providerId="ADAL" clId="{2FFF22D9-C469-984B-AB30-AEC61BE17E8A}" dt="2025-04-13T14:44:41.077" v="743" actId="478"/>
          <ac:spMkLst>
            <pc:docMk/>
            <pc:sldMk cId="4075003744" sldId="363"/>
            <ac:spMk id="4" creationId="{7B20B478-C9D1-C27B-2A98-799CA7E9B870}"/>
          </ac:spMkLst>
        </pc:spChg>
        <pc:spChg chg="add mod ord">
          <ac:chgData name="TH-INST 吉川洋平" userId="19706b0f-5609-49a4-9fe3-c6e485df3adf" providerId="ADAL" clId="{2FFF22D9-C469-984B-AB30-AEC61BE17E8A}" dt="2025-04-13T14:53:38.419" v="1057" actId="2792"/>
          <ac:spMkLst>
            <pc:docMk/>
            <pc:sldMk cId="4075003744" sldId="363"/>
            <ac:spMk id="5" creationId="{A2A5B24F-AF95-CC8D-F0AD-E705003FE34F}"/>
          </ac:spMkLst>
        </pc:spChg>
        <pc:spChg chg="mod ord">
          <ac:chgData name="TH-INST 吉川洋平" userId="19706b0f-5609-49a4-9fe3-c6e485df3adf" providerId="ADAL" clId="{2FFF22D9-C469-984B-AB30-AEC61BE17E8A}" dt="2025-04-13T14:53:21.894" v="1055" actId="700"/>
          <ac:spMkLst>
            <pc:docMk/>
            <pc:sldMk cId="4075003744" sldId="363"/>
            <ac:spMk id="18" creationId="{2A2C2F7B-EC90-3C04-AB68-E0BD86857671}"/>
          </ac:spMkLst>
        </pc:spChg>
        <pc:spChg chg="add del">
          <ac:chgData name="TH-INST 吉川洋平" userId="19706b0f-5609-49a4-9fe3-c6e485df3adf" providerId="ADAL" clId="{2FFF22D9-C469-984B-AB30-AEC61BE17E8A}" dt="2025-04-13T14:47:53.398" v="888" actId="26606"/>
          <ac:spMkLst>
            <pc:docMk/>
            <pc:sldMk cId="4075003744" sldId="363"/>
            <ac:spMk id="6151" creationId="{50CEED20-A22C-4FC3-BC0E-F4FE53FDEB97}"/>
          </ac:spMkLst>
        </pc:spChg>
        <pc:spChg chg="add del">
          <ac:chgData name="TH-INST 吉川洋平" userId="19706b0f-5609-49a4-9fe3-c6e485df3adf" providerId="ADAL" clId="{2FFF22D9-C469-984B-AB30-AEC61BE17E8A}" dt="2025-04-13T14:47:53.398" v="888" actId="26606"/>
          <ac:spMkLst>
            <pc:docMk/>
            <pc:sldMk cId="4075003744" sldId="363"/>
            <ac:spMk id="6158" creationId="{19C9EAEA-39D0-4B0E-A0EB-51E7B26740B1}"/>
          </ac:spMkLst>
        </pc:spChg>
        <pc:spChg chg="add del">
          <ac:chgData name="TH-INST 吉川洋平" userId="19706b0f-5609-49a4-9fe3-c6e485df3adf" providerId="ADAL" clId="{2FFF22D9-C469-984B-AB30-AEC61BE17E8A}" dt="2025-04-13T14:47:53.398" v="888" actId="26606"/>
          <ac:spMkLst>
            <pc:docMk/>
            <pc:sldMk cId="4075003744" sldId="363"/>
            <ac:spMk id="6160" creationId="{3873B707-463F-40B0-8227-E8CC6C67EB25}"/>
          </ac:spMkLst>
        </pc:spChg>
        <pc:spChg chg="add del">
          <ac:chgData name="TH-INST 吉川洋平" userId="19706b0f-5609-49a4-9fe3-c6e485df3adf" providerId="ADAL" clId="{2FFF22D9-C469-984B-AB30-AEC61BE17E8A}" dt="2025-04-13T14:48:15.479" v="890" actId="26606"/>
          <ac:spMkLst>
            <pc:docMk/>
            <pc:sldMk cId="4075003744" sldId="363"/>
            <ac:spMk id="6165" creationId="{058A14AF-9FB5-4CC7-BA35-E8E85D3EDF0E}"/>
          </ac:spMkLst>
        </pc:spChg>
        <pc:spChg chg="add del">
          <ac:chgData name="TH-INST 吉川洋平" userId="19706b0f-5609-49a4-9fe3-c6e485df3adf" providerId="ADAL" clId="{2FFF22D9-C469-984B-AB30-AEC61BE17E8A}" dt="2025-04-13T14:48:15.479" v="890" actId="26606"/>
          <ac:spMkLst>
            <pc:docMk/>
            <pc:sldMk cId="4075003744" sldId="363"/>
            <ac:spMk id="6167" creationId="{3A9A4357-BD1D-4622-A4FE-766E6AB8DE84}"/>
          </ac:spMkLst>
        </pc:spChg>
        <pc:spChg chg="add del">
          <ac:chgData name="TH-INST 吉川洋平" userId="19706b0f-5609-49a4-9fe3-c6e485df3adf" providerId="ADAL" clId="{2FFF22D9-C469-984B-AB30-AEC61BE17E8A}" dt="2025-04-13T14:48:15.479" v="890" actId="26606"/>
          <ac:spMkLst>
            <pc:docMk/>
            <pc:sldMk cId="4075003744" sldId="363"/>
            <ac:spMk id="6169" creationId="{E659831F-0D9A-4C63-9EBB-8435B85A440F}"/>
          </ac:spMkLst>
        </pc:spChg>
        <pc:spChg chg="add del">
          <ac:chgData name="TH-INST 吉川洋平" userId="19706b0f-5609-49a4-9fe3-c6e485df3adf" providerId="ADAL" clId="{2FFF22D9-C469-984B-AB30-AEC61BE17E8A}" dt="2025-04-13T14:48:15.479" v="890" actId="26606"/>
          <ac:spMkLst>
            <pc:docMk/>
            <pc:sldMk cId="4075003744" sldId="363"/>
            <ac:spMk id="6171" creationId="{E6995CE5-F890-4ABA-82A2-26507CE8D2A3}"/>
          </ac:spMkLst>
        </pc:spChg>
        <pc:spChg chg="add del">
          <ac:chgData name="TH-INST 吉川洋平" userId="19706b0f-5609-49a4-9fe3-c6e485df3adf" providerId="ADAL" clId="{2FFF22D9-C469-984B-AB30-AEC61BE17E8A}" dt="2025-04-13T14:48:30.858" v="893" actId="26606"/>
          <ac:spMkLst>
            <pc:docMk/>
            <pc:sldMk cId="4075003744" sldId="363"/>
            <ac:spMk id="6176" creationId="{201CC55D-ED54-4C5C-95E6-10947BD1103B}"/>
          </ac:spMkLst>
        </pc:spChg>
        <pc:spChg chg="add del">
          <ac:chgData name="TH-INST 吉川洋平" userId="19706b0f-5609-49a4-9fe3-c6e485df3adf" providerId="ADAL" clId="{2FFF22D9-C469-984B-AB30-AEC61BE17E8A}" dt="2025-04-13T14:48:30.858" v="893" actId="26606"/>
          <ac:spMkLst>
            <pc:docMk/>
            <pc:sldMk cId="4075003744" sldId="363"/>
            <ac:spMk id="6182" creationId="{3873B707-463F-40B0-8227-E8CC6C67EB25}"/>
          </ac:spMkLst>
        </pc:spChg>
        <pc:spChg chg="add del">
          <ac:chgData name="TH-INST 吉川洋平" userId="19706b0f-5609-49a4-9fe3-c6e485df3adf" providerId="ADAL" clId="{2FFF22D9-C469-984B-AB30-AEC61BE17E8A}" dt="2025-04-13T14:48:30.858" v="893" actId="26606"/>
          <ac:spMkLst>
            <pc:docMk/>
            <pc:sldMk cId="4075003744" sldId="363"/>
            <ac:spMk id="6184" creationId="{C13237C8-E62C-4F0D-A318-BD6FB6C2D138}"/>
          </ac:spMkLst>
        </pc:spChg>
        <pc:spChg chg="add del">
          <ac:chgData name="TH-INST 吉川洋平" userId="19706b0f-5609-49a4-9fe3-c6e485df3adf" providerId="ADAL" clId="{2FFF22D9-C469-984B-AB30-AEC61BE17E8A}" dt="2025-04-13T14:48:30.858" v="893" actId="26606"/>
          <ac:spMkLst>
            <pc:docMk/>
            <pc:sldMk cId="4075003744" sldId="363"/>
            <ac:spMk id="6186" creationId="{19C9EAEA-39D0-4B0E-A0EB-51E7B26740B1}"/>
          </ac:spMkLst>
        </pc:spChg>
        <pc:spChg chg="add del">
          <ac:chgData name="TH-INST 吉川洋平" userId="19706b0f-5609-49a4-9fe3-c6e485df3adf" providerId="ADAL" clId="{2FFF22D9-C469-984B-AB30-AEC61BE17E8A}" dt="2025-04-13T14:49:54.898" v="926" actId="26606"/>
          <ac:spMkLst>
            <pc:docMk/>
            <pc:sldMk cId="4075003744" sldId="363"/>
            <ac:spMk id="6191" creationId="{201CC55D-ED54-4C5C-95E6-10947BD1103B}"/>
          </ac:spMkLst>
        </pc:spChg>
        <pc:spChg chg="add del">
          <ac:chgData name="TH-INST 吉川洋平" userId="19706b0f-5609-49a4-9fe3-c6e485df3adf" providerId="ADAL" clId="{2FFF22D9-C469-984B-AB30-AEC61BE17E8A}" dt="2025-04-13T14:49:54.898" v="926" actId="26606"/>
          <ac:spMkLst>
            <pc:docMk/>
            <pc:sldMk cId="4075003744" sldId="363"/>
            <ac:spMk id="6197" creationId="{3873B707-463F-40B0-8227-E8CC6C67EB25}"/>
          </ac:spMkLst>
        </pc:spChg>
        <pc:spChg chg="add del">
          <ac:chgData name="TH-INST 吉川洋平" userId="19706b0f-5609-49a4-9fe3-c6e485df3adf" providerId="ADAL" clId="{2FFF22D9-C469-984B-AB30-AEC61BE17E8A}" dt="2025-04-13T14:49:54.898" v="926" actId="26606"/>
          <ac:spMkLst>
            <pc:docMk/>
            <pc:sldMk cId="4075003744" sldId="363"/>
            <ac:spMk id="6199" creationId="{C13237C8-E62C-4F0D-A318-BD6FB6C2D138}"/>
          </ac:spMkLst>
        </pc:spChg>
        <pc:spChg chg="add del">
          <ac:chgData name="TH-INST 吉川洋平" userId="19706b0f-5609-49a4-9fe3-c6e485df3adf" providerId="ADAL" clId="{2FFF22D9-C469-984B-AB30-AEC61BE17E8A}" dt="2025-04-13T14:49:54.898" v="926" actId="26606"/>
          <ac:spMkLst>
            <pc:docMk/>
            <pc:sldMk cId="4075003744" sldId="363"/>
            <ac:spMk id="6201" creationId="{19C9EAEA-39D0-4B0E-A0EB-51E7B26740B1}"/>
          </ac:spMkLst>
        </pc:spChg>
        <pc:spChg chg="add del">
          <ac:chgData name="TH-INST 吉川洋平" userId="19706b0f-5609-49a4-9fe3-c6e485df3adf" providerId="ADAL" clId="{2FFF22D9-C469-984B-AB30-AEC61BE17E8A}" dt="2025-04-13T14:53:05.974" v="1051" actId="700"/>
          <ac:spMkLst>
            <pc:docMk/>
            <pc:sldMk cId="4075003744" sldId="363"/>
            <ac:spMk id="6206" creationId="{7FEAE179-C525-48F3-AD47-0E9E2B6F2E2E}"/>
          </ac:spMkLst>
        </pc:spChg>
        <pc:spChg chg="add del">
          <ac:chgData name="TH-INST 吉川洋平" userId="19706b0f-5609-49a4-9fe3-c6e485df3adf" providerId="ADAL" clId="{2FFF22D9-C469-984B-AB30-AEC61BE17E8A}" dt="2025-04-13T14:53:05.974" v="1051" actId="700"/>
          <ac:spMkLst>
            <pc:docMk/>
            <pc:sldMk cId="4075003744" sldId="363"/>
            <ac:spMk id="6208" creationId="{95C8260E-968F-44E8-A823-ABB431311926}"/>
          </ac:spMkLst>
        </pc:spChg>
        <pc:spChg chg="add del">
          <ac:chgData name="TH-INST 吉川洋平" userId="19706b0f-5609-49a4-9fe3-c6e485df3adf" providerId="ADAL" clId="{2FFF22D9-C469-984B-AB30-AEC61BE17E8A}" dt="2025-04-13T14:53:05.974" v="1051" actId="700"/>
          <ac:spMkLst>
            <pc:docMk/>
            <pc:sldMk cId="4075003744" sldId="363"/>
            <ac:spMk id="6210" creationId="{2C1BBA94-3F40-40AA-8BB9-E69E25E537C1}"/>
          </ac:spMkLst>
        </pc:spChg>
        <pc:spChg chg="add del">
          <ac:chgData name="TH-INST 吉川洋平" userId="19706b0f-5609-49a4-9fe3-c6e485df3adf" providerId="ADAL" clId="{2FFF22D9-C469-984B-AB30-AEC61BE17E8A}" dt="2025-04-13T14:53:05.974" v="1051" actId="700"/>
          <ac:spMkLst>
            <pc:docMk/>
            <pc:sldMk cId="4075003744" sldId="363"/>
            <ac:spMk id="6212" creationId="{FE43805F-24A6-46A4-B19B-54F28347355C}"/>
          </ac:spMkLst>
        </pc:spChg>
        <pc:spChg chg="add del">
          <ac:chgData name="TH-INST 吉川洋平" userId="19706b0f-5609-49a4-9fe3-c6e485df3adf" providerId="ADAL" clId="{2FFF22D9-C469-984B-AB30-AEC61BE17E8A}" dt="2025-04-13T14:50:54.444" v="941" actId="26606"/>
          <ac:spMkLst>
            <pc:docMk/>
            <pc:sldMk cId="4075003744" sldId="363"/>
            <ac:spMk id="6217" creationId="{28D31E1B-0407-4223-9642-0B642CBF57D9}"/>
          </ac:spMkLst>
        </pc:spChg>
        <pc:spChg chg="add del">
          <ac:chgData name="TH-INST 吉川洋平" userId="19706b0f-5609-49a4-9fe3-c6e485df3adf" providerId="ADAL" clId="{2FFF22D9-C469-984B-AB30-AEC61BE17E8A}" dt="2025-04-13T14:50:54.444" v="941" actId="26606"/>
          <ac:spMkLst>
            <pc:docMk/>
            <pc:sldMk cId="4075003744" sldId="363"/>
            <ac:spMk id="6224" creationId="{D5B0017B-2ECA-49AF-B397-DC140825DF8D}"/>
          </ac:spMkLst>
        </pc:spChg>
        <pc:spChg chg="add del">
          <ac:chgData name="TH-INST 吉川洋平" userId="19706b0f-5609-49a4-9fe3-c6e485df3adf" providerId="ADAL" clId="{2FFF22D9-C469-984B-AB30-AEC61BE17E8A}" dt="2025-04-13T14:50:54.444" v="941" actId="26606"/>
          <ac:spMkLst>
            <pc:docMk/>
            <pc:sldMk cId="4075003744" sldId="363"/>
            <ac:spMk id="6226" creationId="{70E96339-907C-46C3-99AC-31179B6F0EBD}"/>
          </ac:spMkLst>
        </pc:spChg>
        <pc:grpChg chg="add">
          <ac:chgData name="TH-INST 吉川洋平" userId="19706b0f-5609-49a4-9fe3-c6e485df3adf" providerId="ADAL" clId="{2FFF22D9-C469-984B-AB30-AEC61BE17E8A}" dt="2025-04-13T14:47:28.407" v="876" actId="26606"/>
          <ac:grpSpMkLst>
            <pc:docMk/>
            <pc:sldMk cId="4075003744" sldId="363"/>
            <ac:grpSpMk id="6153" creationId="{032D8612-31EB-44CF-A1D0-14FD4C705424}"/>
          </ac:grpSpMkLst>
        </pc:grpChg>
        <pc:grpChg chg="del">
          <ac:chgData name="TH-INST 吉川洋平" userId="19706b0f-5609-49a4-9fe3-c6e485df3adf" providerId="ADAL" clId="{2FFF22D9-C469-984B-AB30-AEC61BE17E8A}" dt="2025-04-13T14:48:30.858" v="893" actId="26606"/>
          <ac:grpSpMkLst>
            <pc:docMk/>
            <pc:sldMk cId="4075003744" sldId="363"/>
            <ac:grpSpMk id="6178" creationId="{1DE889C7-FAD6-4397-98E2-05D503484459}"/>
          </ac:grpSpMkLst>
        </pc:grpChg>
        <pc:grpChg chg="add">
          <ac:chgData name="TH-INST 吉川洋平" userId="19706b0f-5609-49a4-9fe3-c6e485df3adf" providerId="ADAL" clId="{2FFF22D9-C469-984B-AB30-AEC61BE17E8A}" dt="2025-04-13T14:48:30.858" v="893" actId="26606"/>
          <ac:grpSpMkLst>
            <pc:docMk/>
            <pc:sldMk cId="4075003744" sldId="363"/>
            <ac:grpSpMk id="6193" creationId="{1DE889C7-FAD6-4397-98E2-05D503484459}"/>
          </ac:grpSpMkLst>
        </pc:grpChg>
        <pc:picChg chg="add mod ord">
          <ac:chgData name="TH-INST 吉川洋平" userId="19706b0f-5609-49a4-9fe3-c6e485df3adf" providerId="ADAL" clId="{2FFF22D9-C469-984B-AB30-AEC61BE17E8A}" dt="2025-04-13T14:54:49.353" v="1088" actId="1076"/>
          <ac:picMkLst>
            <pc:docMk/>
            <pc:sldMk cId="4075003744" sldId="363"/>
            <ac:picMk id="6146" creationId="{26059EE5-9AE2-AE87-F184-443CD844A117}"/>
          </ac:picMkLst>
        </pc:picChg>
      </pc:sldChg>
      <pc:sldChg chg="addSp delSp modSp add mod setBg delDesignElem chgLayout">
        <pc:chgData name="TH-INST 吉川洋平" userId="19706b0f-5609-49a4-9fe3-c6e485df3adf" providerId="ADAL" clId="{2FFF22D9-C469-984B-AB30-AEC61BE17E8A}" dt="2025-04-13T14:55:10.817" v="1093" actId="1076"/>
        <pc:sldMkLst>
          <pc:docMk/>
          <pc:sldMk cId="3103610574" sldId="364"/>
        </pc:sldMkLst>
        <pc:spChg chg="mod ord">
          <ac:chgData name="TH-INST 吉川洋平" userId="19706b0f-5609-49a4-9fe3-c6e485df3adf" providerId="ADAL" clId="{2FFF22D9-C469-984B-AB30-AEC61BE17E8A}" dt="2025-04-13T14:54:35.733" v="1086" actId="20577"/>
          <ac:spMkLst>
            <pc:docMk/>
            <pc:sldMk cId="3103610574" sldId="364"/>
            <ac:spMk id="5" creationId="{22313042-D571-19A3-F929-473CD8DBEE01}"/>
          </ac:spMkLst>
        </pc:spChg>
        <pc:spChg chg="mod ord">
          <ac:chgData name="TH-INST 吉川洋平" userId="19706b0f-5609-49a4-9fe3-c6e485df3adf" providerId="ADAL" clId="{2FFF22D9-C469-984B-AB30-AEC61BE17E8A}" dt="2025-04-13T14:54:57.771" v="1090"/>
          <ac:spMkLst>
            <pc:docMk/>
            <pc:sldMk cId="3103610574" sldId="364"/>
            <ac:spMk id="18" creationId="{3F71DE35-0C1A-8112-7E4B-1A4C645C1EE1}"/>
          </ac:spMkLst>
        </pc:spChg>
        <pc:spChg chg="add del">
          <ac:chgData name="TH-INST 吉川洋平" userId="19706b0f-5609-49a4-9fe3-c6e485df3adf" providerId="ADAL" clId="{2FFF22D9-C469-984B-AB30-AEC61BE17E8A}" dt="2025-04-13T14:48:06.392" v="889" actId="26606"/>
          <ac:spMkLst>
            <pc:docMk/>
            <pc:sldMk cId="3103610574" sldId="364"/>
            <ac:spMk id="8199" creationId="{50CEED20-A22C-4FC3-BC0E-F4FE53FDEB97}"/>
          </ac:spMkLst>
        </pc:spChg>
        <pc:spChg chg="add del">
          <ac:chgData name="TH-INST 吉川洋平" userId="19706b0f-5609-49a4-9fe3-c6e485df3adf" providerId="ADAL" clId="{2FFF22D9-C469-984B-AB30-AEC61BE17E8A}" dt="2025-04-13T14:48:06.392" v="889" actId="26606"/>
          <ac:spMkLst>
            <pc:docMk/>
            <pc:sldMk cId="3103610574" sldId="364"/>
            <ac:spMk id="8206" creationId="{19C9EAEA-39D0-4B0E-A0EB-51E7B26740B1}"/>
          </ac:spMkLst>
        </pc:spChg>
        <pc:spChg chg="add del">
          <ac:chgData name="TH-INST 吉川洋平" userId="19706b0f-5609-49a4-9fe3-c6e485df3adf" providerId="ADAL" clId="{2FFF22D9-C469-984B-AB30-AEC61BE17E8A}" dt="2025-04-13T14:48:06.392" v="889" actId="26606"/>
          <ac:spMkLst>
            <pc:docMk/>
            <pc:sldMk cId="3103610574" sldId="364"/>
            <ac:spMk id="8208" creationId="{3873B707-463F-40B0-8227-E8CC6C67EB25}"/>
          </ac:spMkLst>
        </pc:spChg>
        <pc:spChg chg="add del">
          <ac:chgData name="TH-INST 吉川洋平" userId="19706b0f-5609-49a4-9fe3-c6e485df3adf" providerId="ADAL" clId="{2FFF22D9-C469-984B-AB30-AEC61BE17E8A}" dt="2025-04-13T14:48:24.444" v="892" actId="26606"/>
          <ac:spMkLst>
            <pc:docMk/>
            <pc:sldMk cId="3103610574" sldId="364"/>
            <ac:spMk id="8213" creationId="{91DC6ABD-215C-4EA8-A483-CEF5B99AB385}"/>
          </ac:spMkLst>
        </pc:spChg>
        <pc:spChg chg="add del">
          <ac:chgData name="TH-INST 吉川洋平" userId="19706b0f-5609-49a4-9fe3-c6e485df3adf" providerId="ADAL" clId="{2FFF22D9-C469-984B-AB30-AEC61BE17E8A}" dt="2025-04-13T14:48:24.444" v="892" actId="26606"/>
          <ac:spMkLst>
            <pc:docMk/>
            <pc:sldMk cId="3103610574" sldId="364"/>
            <ac:spMk id="8219" creationId="{04357C93-F0CB-4A1C-8F77-4E9063789819}"/>
          </ac:spMkLst>
        </pc:spChg>
        <pc:spChg chg="add del">
          <ac:chgData name="TH-INST 吉川洋平" userId="19706b0f-5609-49a4-9fe3-c6e485df3adf" providerId="ADAL" clId="{2FFF22D9-C469-984B-AB30-AEC61BE17E8A}" dt="2025-04-13T14:50:04.639" v="927" actId="26606"/>
          <ac:spMkLst>
            <pc:docMk/>
            <pc:sldMk cId="3103610574" sldId="364"/>
            <ac:spMk id="8224" creationId="{50CEED20-A22C-4FC3-BC0E-F4FE53FDEB97}"/>
          </ac:spMkLst>
        </pc:spChg>
        <pc:spChg chg="add del">
          <ac:chgData name="TH-INST 吉川洋平" userId="19706b0f-5609-49a4-9fe3-c6e485df3adf" providerId="ADAL" clId="{2FFF22D9-C469-984B-AB30-AEC61BE17E8A}" dt="2025-04-13T14:50:04.639" v="927" actId="26606"/>
          <ac:spMkLst>
            <pc:docMk/>
            <pc:sldMk cId="3103610574" sldId="364"/>
            <ac:spMk id="8231" creationId="{19C9EAEA-39D0-4B0E-A0EB-51E7B26740B1}"/>
          </ac:spMkLst>
        </pc:spChg>
        <pc:spChg chg="add del">
          <ac:chgData name="TH-INST 吉川洋平" userId="19706b0f-5609-49a4-9fe3-c6e485df3adf" providerId="ADAL" clId="{2FFF22D9-C469-984B-AB30-AEC61BE17E8A}" dt="2025-04-13T14:50:04.639" v="927" actId="26606"/>
          <ac:spMkLst>
            <pc:docMk/>
            <pc:sldMk cId="3103610574" sldId="364"/>
            <ac:spMk id="8233" creationId="{3873B707-463F-40B0-8227-E8CC6C67EB25}"/>
          </ac:spMkLst>
        </pc:spChg>
        <pc:spChg chg="add del">
          <ac:chgData name="TH-INST 吉川洋平" userId="19706b0f-5609-49a4-9fe3-c6e485df3adf" providerId="ADAL" clId="{2FFF22D9-C469-984B-AB30-AEC61BE17E8A}" dt="2025-04-13T14:51:55.294" v="1031" actId="26606"/>
          <ac:spMkLst>
            <pc:docMk/>
            <pc:sldMk cId="3103610574" sldId="364"/>
            <ac:spMk id="8238" creationId="{201CC55D-ED54-4C5C-95E6-10947BD1103B}"/>
          </ac:spMkLst>
        </pc:spChg>
        <pc:spChg chg="add del">
          <ac:chgData name="TH-INST 吉川洋平" userId="19706b0f-5609-49a4-9fe3-c6e485df3adf" providerId="ADAL" clId="{2FFF22D9-C469-984B-AB30-AEC61BE17E8A}" dt="2025-04-13T14:51:55.294" v="1031" actId="26606"/>
          <ac:spMkLst>
            <pc:docMk/>
            <pc:sldMk cId="3103610574" sldId="364"/>
            <ac:spMk id="8244" creationId="{3873B707-463F-40B0-8227-E8CC6C67EB25}"/>
          </ac:spMkLst>
        </pc:spChg>
        <pc:spChg chg="add del">
          <ac:chgData name="TH-INST 吉川洋平" userId="19706b0f-5609-49a4-9fe3-c6e485df3adf" providerId="ADAL" clId="{2FFF22D9-C469-984B-AB30-AEC61BE17E8A}" dt="2025-04-13T14:51:55.294" v="1031" actId="26606"/>
          <ac:spMkLst>
            <pc:docMk/>
            <pc:sldMk cId="3103610574" sldId="364"/>
            <ac:spMk id="8246" creationId="{C13237C8-E62C-4F0D-A318-BD6FB6C2D138}"/>
          </ac:spMkLst>
        </pc:spChg>
        <pc:spChg chg="add del">
          <ac:chgData name="TH-INST 吉川洋平" userId="19706b0f-5609-49a4-9fe3-c6e485df3adf" providerId="ADAL" clId="{2FFF22D9-C469-984B-AB30-AEC61BE17E8A}" dt="2025-04-13T14:51:55.294" v="1031" actId="26606"/>
          <ac:spMkLst>
            <pc:docMk/>
            <pc:sldMk cId="3103610574" sldId="364"/>
            <ac:spMk id="8248" creationId="{19C9EAEA-39D0-4B0E-A0EB-51E7B26740B1}"/>
          </ac:spMkLst>
        </pc:spChg>
        <pc:spChg chg="add del">
          <ac:chgData name="TH-INST 吉川洋平" userId="19706b0f-5609-49a4-9fe3-c6e485df3adf" providerId="ADAL" clId="{2FFF22D9-C469-984B-AB30-AEC61BE17E8A}" dt="2025-04-13T14:52:15.629" v="1039" actId="700"/>
          <ac:spMkLst>
            <pc:docMk/>
            <pc:sldMk cId="3103610574" sldId="364"/>
            <ac:spMk id="8253" creationId="{2B97F24A-32CE-4C1C-A50D-3016B394DCFB}"/>
          </ac:spMkLst>
        </pc:spChg>
        <pc:spChg chg="add del">
          <ac:chgData name="TH-INST 吉川洋平" userId="19706b0f-5609-49a4-9fe3-c6e485df3adf" providerId="ADAL" clId="{2FFF22D9-C469-984B-AB30-AEC61BE17E8A}" dt="2025-04-13T14:52:15.629" v="1039" actId="700"/>
          <ac:spMkLst>
            <pc:docMk/>
            <pc:sldMk cId="3103610574" sldId="364"/>
            <ac:spMk id="8255" creationId="{CD8B4F24-440B-49E9-B85D-733523DC064B}"/>
          </ac:spMkLst>
        </pc:spChg>
        <pc:grpChg chg="add del">
          <ac:chgData name="TH-INST 吉川洋平" userId="19706b0f-5609-49a4-9fe3-c6e485df3adf" providerId="ADAL" clId="{2FFF22D9-C469-984B-AB30-AEC61BE17E8A}" dt="2025-04-13T14:48:06.392" v="889" actId="26606"/>
          <ac:grpSpMkLst>
            <pc:docMk/>
            <pc:sldMk cId="3103610574" sldId="364"/>
            <ac:grpSpMk id="8201" creationId="{032D8612-31EB-44CF-A1D0-14FD4C705424}"/>
          </ac:grpSpMkLst>
        </pc:grpChg>
        <pc:grpChg chg="add del">
          <ac:chgData name="TH-INST 吉川洋平" userId="19706b0f-5609-49a4-9fe3-c6e485df3adf" providerId="ADAL" clId="{2FFF22D9-C469-984B-AB30-AEC61BE17E8A}" dt="2025-04-13T14:48:24.444" v="892" actId="26606"/>
          <ac:grpSpMkLst>
            <pc:docMk/>
            <pc:sldMk cId="3103610574" sldId="364"/>
            <ac:grpSpMk id="8215" creationId="{3AF6A671-C637-4547-85F4-51B6D1881399}"/>
          </ac:grpSpMkLst>
        </pc:grpChg>
        <pc:grpChg chg="add">
          <ac:chgData name="TH-INST 吉川洋平" userId="19706b0f-5609-49a4-9fe3-c6e485df3adf" providerId="ADAL" clId="{2FFF22D9-C469-984B-AB30-AEC61BE17E8A}" dt="2025-04-13T14:48:24.444" v="892" actId="26606"/>
          <ac:grpSpMkLst>
            <pc:docMk/>
            <pc:sldMk cId="3103610574" sldId="364"/>
            <ac:grpSpMk id="8226" creationId="{032D8612-31EB-44CF-A1D0-14FD4C705424}"/>
          </ac:grpSpMkLst>
        </pc:grpChg>
        <pc:grpChg chg="del">
          <ac:chgData name="TH-INST 吉川洋平" userId="19706b0f-5609-49a4-9fe3-c6e485df3adf" providerId="ADAL" clId="{2FFF22D9-C469-984B-AB30-AEC61BE17E8A}" dt="2025-04-13T14:51:55.294" v="1031" actId="26606"/>
          <ac:grpSpMkLst>
            <pc:docMk/>
            <pc:sldMk cId="3103610574" sldId="364"/>
            <ac:grpSpMk id="8240" creationId="{1DE889C7-FAD6-4397-98E2-05D503484459}"/>
          </ac:grpSpMkLst>
        </pc:grpChg>
        <pc:picChg chg="add mod">
          <ac:chgData name="TH-INST 吉川洋平" userId="19706b0f-5609-49a4-9fe3-c6e485df3adf" providerId="ADAL" clId="{2FFF22D9-C469-984B-AB30-AEC61BE17E8A}" dt="2025-04-13T14:55:10.817" v="1093" actId="1076"/>
          <ac:picMkLst>
            <pc:docMk/>
            <pc:sldMk cId="3103610574" sldId="364"/>
            <ac:picMk id="2" creationId="{AFF7D264-C900-C697-9617-9A6A4AA4BE43}"/>
          </ac:picMkLst>
        </pc:picChg>
        <pc:picChg chg="del">
          <ac:chgData name="TH-INST 吉川洋平" userId="19706b0f-5609-49a4-9fe3-c6e485df3adf" providerId="ADAL" clId="{2FFF22D9-C469-984B-AB30-AEC61BE17E8A}" dt="2025-04-13T14:45:55.599" v="845" actId="478"/>
          <ac:picMkLst>
            <pc:docMk/>
            <pc:sldMk cId="3103610574" sldId="364"/>
            <ac:picMk id="6146" creationId="{C60F5036-C5EA-3D5A-D032-9E9E92A6FA8F}"/>
          </ac:picMkLst>
        </pc:picChg>
        <pc:picChg chg="add del mod">
          <ac:chgData name="TH-INST 吉川洋平" userId="19706b0f-5609-49a4-9fe3-c6e485df3adf" providerId="ADAL" clId="{2FFF22D9-C469-984B-AB30-AEC61BE17E8A}" dt="2025-04-13T14:55:07.096" v="1091" actId="478"/>
          <ac:picMkLst>
            <pc:docMk/>
            <pc:sldMk cId="3103610574" sldId="364"/>
            <ac:picMk id="8194" creationId="{00BA75CC-AFAB-7E29-BE74-CD1B30C96D8B}"/>
          </ac:picMkLst>
        </pc:picChg>
      </pc:sldChg>
      <pc:sldChg chg="modSp add mod">
        <pc:chgData name="TH-INST 吉川洋平" userId="19706b0f-5609-49a4-9fe3-c6e485df3adf" providerId="ADAL" clId="{2FFF22D9-C469-984B-AB30-AEC61BE17E8A}" dt="2025-04-13T15:23:05.535" v="1810" actId="1076"/>
        <pc:sldMkLst>
          <pc:docMk/>
          <pc:sldMk cId="1556420688" sldId="365"/>
        </pc:sldMkLst>
        <pc:spChg chg="mod">
          <ac:chgData name="TH-INST 吉川洋平" userId="19706b0f-5609-49a4-9fe3-c6e485df3adf" providerId="ADAL" clId="{2FFF22D9-C469-984B-AB30-AEC61BE17E8A}" dt="2025-04-13T15:23:01.765" v="1809" actId="255"/>
          <ac:spMkLst>
            <pc:docMk/>
            <pc:sldMk cId="1556420688" sldId="365"/>
            <ac:spMk id="5" creationId="{4C031FAB-865B-B09A-0DEE-D0601F616C00}"/>
          </ac:spMkLst>
        </pc:spChg>
        <pc:picChg chg="mod">
          <ac:chgData name="TH-INST 吉川洋平" userId="19706b0f-5609-49a4-9fe3-c6e485df3adf" providerId="ADAL" clId="{2FFF22D9-C469-984B-AB30-AEC61BE17E8A}" dt="2025-04-13T15:23:05.535" v="1810" actId="1076"/>
          <ac:picMkLst>
            <pc:docMk/>
            <pc:sldMk cId="1556420688" sldId="365"/>
            <ac:picMk id="8194" creationId="{01A82AC1-452D-8B55-91C9-862D35F1CD38}"/>
          </ac:picMkLst>
        </pc:picChg>
      </pc:sldChg>
      <pc:sldChg chg="addSp delSp modSp add del mod">
        <pc:chgData name="TH-INST 吉川洋平" userId="19706b0f-5609-49a4-9fe3-c6e485df3adf" providerId="ADAL" clId="{2FFF22D9-C469-984B-AB30-AEC61BE17E8A}" dt="2025-04-13T14:53:00.131" v="1050" actId="2696"/>
        <pc:sldMkLst>
          <pc:docMk/>
          <pc:sldMk cId="3715241324" sldId="365"/>
        </pc:sldMkLst>
        <pc:spChg chg="mod">
          <ac:chgData name="TH-INST 吉川洋平" userId="19706b0f-5609-49a4-9fe3-c6e485df3adf" providerId="ADAL" clId="{2FFF22D9-C469-984B-AB30-AEC61BE17E8A}" dt="2025-04-13T14:50:28.053" v="931" actId="962"/>
          <ac:spMkLst>
            <pc:docMk/>
            <pc:sldMk cId="3715241324" sldId="365"/>
            <ac:spMk id="5" creationId="{4F45F440-35B3-11F1-7DFA-92F0D3856195}"/>
          </ac:spMkLst>
        </pc:spChg>
        <pc:spChg chg="mod">
          <ac:chgData name="TH-INST 吉川洋平" userId="19706b0f-5609-49a4-9fe3-c6e485df3adf" providerId="ADAL" clId="{2FFF22D9-C469-984B-AB30-AEC61BE17E8A}" dt="2025-04-13T14:50:15.879" v="928" actId="26606"/>
          <ac:spMkLst>
            <pc:docMk/>
            <pc:sldMk cId="3715241324" sldId="365"/>
            <ac:spMk id="18" creationId="{0D5DB921-0EAA-262C-8967-20C4A7260366}"/>
          </ac:spMkLst>
        </pc:spChg>
        <pc:spChg chg="del">
          <ac:chgData name="TH-INST 吉川洋平" userId="19706b0f-5609-49a4-9fe3-c6e485df3adf" providerId="ADAL" clId="{2FFF22D9-C469-984B-AB30-AEC61BE17E8A}" dt="2025-04-13T14:50:15.879" v="928" actId="26606"/>
          <ac:spMkLst>
            <pc:docMk/>
            <pc:sldMk cId="3715241324" sldId="365"/>
            <ac:spMk id="8224" creationId="{DFEEA5A0-151A-A729-D342-230BEB085551}"/>
          </ac:spMkLst>
        </pc:spChg>
        <pc:spChg chg="del">
          <ac:chgData name="TH-INST 吉川洋平" userId="19706b0f-5609-49a4-9fe3-c6e485df3adf" providerId="ADAL" clId="{2FFF22D9-C469-984B-AB30-AEC61BE17E8A}" dt="2025-04-13T14:50:15.879" v="928" actId="26606"/>
          <ac:spMkLst>
            <pc:docMk/>
            <pc:sldMk cId="3715241324" sldId="365"/>
            <ac:spMk id="8231" creationId="{DB6674B8-B41F-E9A0-CA6E-CC75D31D08EC}"/>
          </ac:spMkLst>
        </pc:spChg>
        <pc:spChg chg="del">
          <ac:chgData name="TH-INST 吉川洋平" userId="19706b0f-5609-49a4-9fe3-c6e485df3adf" providerId="ADAL" clId="{2FFF22D9-C469-984B-AB30-AEC61BE17E8A}" dt="2025-04-13T14:50:15.879" v="928" actId="26606"/>
          <ac:spMkLst>
            <pc:docMk/>
            <pc:sldMk cId="3715241324" sldId="365"/>
            <ac:spMk id="8233" creationId="{91B1B700-0695-D090-243E-6CCA263EE4C1}"/>
          </ac:spMkLst>
        </pc:spChg>
        <pc:spChg chg="add">
          <ac:chgData name="TH-INST 吉川洋平" userId="19706b0f-5609-49a4-9fe3-c6e485df3adf" providerId="ADAL" clId="{2FFF22D9-C469-984B-AB30-AEC61BE17E8A}" dt="2025-04-13T14:50:15.879" v="928" actId="26606"/>
          <ac:spMkLst>
            <pc:docMk/>
            <pc:sldMk cId="3715241324" sldId="365"/>
            <ac:spMk id="8238" creationId="{DBC6133C-0615-4CE4-9132-37E609A9BDFA}"/>
          </ac:spMkLst>
        </pc:spChg>
        <pc:spChg chg="add">
          <ac:chgData name="TH-INST 吉川洋平" userId="19706b0f-5609-49a4-9fe3-c6e485df3adf" providerId="ADAL" clId="{2FFF22D9-C469-984B-AB30-AEC61BE17E8A}" dt="2025-04-13T14:50:15.879" v="928" actId="26606"/>
          <ac:spMkLst>
            <pc:docMk/>
            <pc:sldMk cId="3715241324" sldId="365"/>
            <ac:spMk id="8240" creationId="{169CC832-2974-4E8D-90ED-3E2941BA7336}"/>
          </ac:spMkLst>
        </pc:spChg>
        <pc:spChg chg="add">
          <ac:chgData name="TH-INST 吉川洋平" userId="19706b0f-5609-49a4-9fe3-c6e485df3adf" providerId="ADAL" clId="{2FFF22D9-C469-984B-AB30-AEC61BE17E8A}" dt="2025-04-13T14:50:15.879" v="928" actId="26606"/>
          <ac:spMkLst>
            <pc:docMk/>
            <pc:sldMk cId="3715241324" sldId="365"/>
            <ac:spMk id="8242" creationId="{55222F96-971A-4F90-B841-6BAB416C7AC1}"/>
          </ac:spMkLst>
        </pc:spChg>
        <pc:spChg chg="add">
          <ac:chgData name="TH-INST 吉川洋平" userId="19706b0f-5609-49a4-9fe3-c6e485df3adf" providerId="ADAL" clId="{2FFF22D9-C469-984B-AB30-AEC61BE17E8A}" dt="2025-04-13T14:50:15.879" v="928" actId="26606"/>
          <ac:spMkLst>
            <pc:docMk/>
            <pc:sldMk cId="3715241324" sldId="365"/>
            <ac:spMk id="8244" creationId="{08980754-6F4B-43C9-B9BE-127B6BED6586}"/>
          </ac:spMkLst>
        </pc:spChg>
        <pc:spChg chg="add">
          <ac:chgData name="TH-INST 吉川洋平" userId="19706b0f-5609-49a4-9fe3-c6e485df3adf" providerId="ADAL" clId="{2FFF22D9-C469-984B-AB30-AEC61BE17E8A}" dt="2025-04-13T14:50:15.879" v="928" actId="26606"/>
          <ac:spMkLst>
            <pc:docMk/>
            <pc:sldMk cId="3715241324" sldId="365"/>
            <ac:spMk id="8246" creationId="{2C1BBA94-3F40-40AA-8BB9-E69E25E537C1}"/>
          </ac:spMkLst>
        </pc:spChg>
        <pc:picChg chg="mod">
          <ac:chgData name="TH-INST 吉川洋平" userId="19706b0f-5609-49a4-9fe3-c6e485df3adf" providerId="ADAL" clId="{2FFF22D9-C469-984B-AB30-AEC61BE17E8A}" dt="2025-04-13T14:50:28.052" v="930" actId="27614"/>
          <ac:picMkLst>
            <pc:docMk/>
            <pc:sldMk cId="3715241324" sldId="365"/>
            <ac:picMk id="8194" creationId="{D12883DE-DD58-3D8A-1DA9-17404BCB4A66}"/>
          </ac:picMkLst>
        </pc:picChg>
      </pc:sldChg>
      <pc:sldChg chg="addSp delSp modSp add mod setBg">
        <pc:chgData name="TH-INST 吉川洋平" userId="19706b0f-5609-49a4-9fe3-c6e485df3adf" providerId="ADAL" clId="{2FFF22D9-C469-984B-AB30-AEC61BE17E8A}" dt="2025-04-13T15:22:51.406" v="1807" actId="2710"/>
        <pc:sldMkLst>
          <pc:docMk/>
          <pc:sldMk cId="3225469246" sldId="366"/>
        </pc:sldMkLst>
        <pc:spChg chg="add mod">
          <ac:chgData name="TH-INST 吉川洋平" userId="19706b0f-5609-49a4-9fe3-c6e485df3adf" providerId="ADAL" clId="{2FFF22D9-C469-984B-AB30-AEC61BE17E8A}" dt="2025-04-13T15:22:51.406" v="1807" actId="2710"/>
          <ac:spMkLst>
            <pc:docMk/>
            <pc:sldMk cId="3225469246" sldId="366"/>
            <ac:spMk id="2" creationId="{879D47FA-0478-666B-4D7E-BFD85920EAFC}"/>
          </ac:spMkLst>
        </pc:spChg>
        <pc:spChg chg="add del mod">
          <ac:chgData name="TH-INST 吉川洋平" userId="19706b0f-5609-49a4-9fe3-c6e485df3adf" providerId="ADAL" clId="{2FFF22D9-C469-984B-AB30-AEC61BE17E8A}" dt="2025-04-13T15:14:13.399" v="1684" actId="478"/>
          <ac:spMkLst>
            <pc:docMk/>
            <pc:sldMk cId="3225469246" sldId="366"/>
            <ac:spMk id="4" creationId="{4766F917-C42C-374B-0F7C-91E3040AC65C}"/>
          </ac:spMkLst>
        </pc:spChg>
        <pc:spChg chg="del mod">
          <ac:chgData name="TH-INST 吉川洋平" userId="19706b0f-5609-49a4-9fe3-c6e485df3adf" providerId="ADAL" clId="{2FFF22D9-C469-984B-AB30-AEC61BE17E8A}" dt="2025-04-13T15:14:10.297" v="1683" actId="478"/>
          <ac:spMkLst>
            <pc:docMk/>
            <pc:sldMk cId="3225469246" sldId="366"/>
            <ac:spMk id="5" creationId="{693E1B83-FBF8-1145-298A-296C74FCC355}"/>
          </ac:spMkLst>
        </pc:spChg>
        <pc:spChg chg="mod">
          <ac:chgData name="TH-INST 吉川洋平" userId="19706b0f-5609-49a4-9fe3-c6e485df3adf" providerId="ADAL" clId="{2FFF22D9-C469-984B-AB30-AEC61BE17E8A}" dt="2025-04-13T14:55:44.269" v="1121" actId="20577"/>
          <ac:spMkLst>
            <pc:docMk/>
            <pc:sldMk cId="3225469246" sldId="366"/>
            <ac:spMk id="18" creationId="{1BA26AA9-ECB5-7DDE-2E3A-91114ED899F6}"/>
          </ac:spMkLst>
        </pc:spChg>
        <pc:picChg chg="add mod">
          <ac:chgData name="TH-INST 吉川洋平" userId="19706b0f-5609-49a4-9fe3-c6e485df3adf" providerId="ADAL" clId="{2FFF22D9-C469-984B-AB30-AEC61BE17E8A}" dt="2025-04-13T15:22:47.597" v="1806" actId="1076"/>
          <ac:picMkLst>
            <pc:docMk/>
            <pc:sldMk cId="3225469246" sldId="366"/>
            <ac:picMk id="6" creationId="{A99D6345-9ADF-7096-A277-A480370A8D89}"/>
          </ac:picMkLst>
        </pc:picChg>
        <pc:picChg chg="del">
          <ac:chgData name="TH-INST 吉川洋平" userId="19706b0f-5609-49a4-9fe3-c6e485df3adf" providerId="ADAL" clId="{2FFF22D9-C469-984B-AB30-AEC61BE17E8A}" dt="2025-04-13T15:14:21.187" v="1686" actId="478"/>
          <ac:picMkLst>
            <pc:docMk/>
            <pc:sldMk cId="3225469246" sldId="366"/>
            <ac:picMk id="8194" creationId="{16C39E3D-16C4-8E3E-BD48-7B2D769694D6}"/>
          </ac:picMkLst>
        </pc:picChg>
      </pc:sldChg>
      <pc:sldChg chg="add del">
        <pc:chgData name="TH-INST 吉川洋平" userId="19706b0f-5609-49a4-9fe3-c6e485df3adf" providerId="ADAL" clId="{2FFF22D9-C469-984B-AB30-AEC61BE17E8A}" dt="2025-04-13T15:01:50.379" v="1231" actId="2696"/>
        <pc:sldMkLst>
          <pc:docMk/>
          <pc:sldMk cId="1491773041" sldId="367"/>
        </pc:sldMkLst>
      </pc:sldChg>
      <pc:sldChg chg="add del">
        <pc:chgData name="TH-INST 吉川洋平" userId="19706b0f-5609-49a4-9fe3-c6e485df3adf" providerId="ADAL" clId="{2FFF22D9-C469-984B-AB30-AEC61BE17E8A}" dt="2025-04-13T15:02:46.516" v="1254" actId="2696"/>
        <pc:sldMkLst>
          <pc:docMk/>
          <pc:sldMk cId="2025749848" sldId="367"/>
        </pc:sldMkLst>
      </pc:sldChg>
      <pc:sldChg chg="add">
        <pc:chgData name="TH-INST 吉川洋平" userId="19706b0f-5609-49a4-9fe3-c6e485df3adf" providerId="ADAL" clId="{2FFF22D9-C469-984B-AB30-AEC61BE17E8A}" dt="2025-04-13T15:02:11.965" v="1235" actId="2890"/>
        <pc:sldMkLst>
          <pc:docMk/>
          <pc:sldMk cId="666467521" sldId="368"/>
        </pc:sldMkLst>
      </pc:sldChg>
      <pc:sldChg chg="add del">
        <pc:chgData name="TH-INST 吉川洋平" userId="19706b0f-5609-49a4-9fe3-c6e485df3adf" providerId="ADAL" clId="{2FFF22D9-C469-984B-AB30-AEC61BE17E8A}" dt="2025-04-13T15:02:45.410" v="1253" actId="2696"/>
        <pc:sldMkLst>
          <pc:docMk/>
          <pc:sldMk cId="2634130018" sldId="369"/>
        </pc:sldMkLst>
      </pc:sldChg>
      <pc:sldChg chg="addSp delSp modSp add mod ord">
        <pc:chgData name="TH-INST 吉川洋平" userId="19706b0f-5609-49a4-9fe3-c6e485df3adf" providerId="ADAL" clId="{2FFF22D9-C469-984B-AB30-AEC61BE17E8A}" dt="2025-04-13T15:07:24.283" v="1353" actId="1076"/>
        <pc:sldMkLst>
          <pc:docMk/>
          <pc:sldMk cId="3946798019" sldId="369"/>
        </pc:sldMkLst>
        <pc:spChg chg="del">
          <ac:chgData name="TH-INST 吉川洋平" userId="19706b0f-5609-49a4-9fe3-c6e485df3adf" providerId="ADAL" clId="{2FFF22D9-C469-984B-AB30-AEC61BE17E8A}" dt="2025-04-13T15:04:51.827" v="1266" actId="478"/>
          <ac:spMkLst>
            <pc:docMk/>
            <pc:sldMk cId="3946798019" sldId="369"/>
            <ac:spMk id="2" creationId="{5672E049-ED1A-7BF0-F235-E8609560687F}"/>
          </ac:spMkLst>
        </pc:spChg>
        <pc:spChg chg="add mod">
          <ac:chgData name="TH-INST 吉川洋平" userId="19706b0f-5609-49a4-9fe3-c6e485df3adf" providerId="ADAL" clId="{2FFF22D9-C469-984B-AB30-AEC61BE17E8A}" dt="2025-04-13T15:04:45.650" v="1263" actId="20577"/>
          <ac:spMkLst>
            <pc:docMk/>
            <pc:sldMk cId="3946798019" sldId="369"/>
            <ac:spMk id="4" creationId="{D62CEE7C-7A03-47DD-14D5-B99B5C4FA3D1}"/>
          </ac:spMkLst>
        </pc:spChg>
        <pc:spChg chg="add mod">
          <ac:chgData name="TH-INST 吉川洋平" userId="19706b0f-5609-49a4-9fe3-c6e485df3adf" providerId="ADAL" clId="{2FFF22D9-C469-984B-AB30-AEC61BE17E8A}" dt="2025-04-13T15:07:24.283" v="1353" actId="1076"/>
          <ac:spMkLst>
            <pc:docMk/>
            <pc:sldMk cId="3946798019" sldId="369"/>
            <ac:spMk id="5" creationId="{2A632935-0DD8-9D7B-0831-29B2455FA602}"/>
          </ac:spMkLst>
        </pc:spChg>
        <pc:spChg chg="del">
          <ac:chgData name="TH-INST 吉川洋平" userId="19706b0f-5609-49a4-9fe3-c6e485df3adf" providerId="ADAL" clId="{2FFF22D9-C469-984B-AB30-AEC61BE17E8A}" dt="2025-04-13T15:04:48.445" v="1264" actId="478"/>
          <ac:spMkLst>
            <pc:docMk/>
            <pc:sldMk cId="3946798019" sldId="369"/>
            <ac:spMk id="11" creationId="{90FAFD0C-53A7-947F-0854-61A4AC189415}"/>
          </ac:spMkLst>
        </pc:spChg>
        <pc:spChg chg="del">
          <ac:chgData name="TH-INST 吉川洋平" userId="19706b0f-5609-49a4-9fe3-c6e485df3adf" providerId="ADAL" clId="{2FFF22D9-C469-984B-AB30-AEC61BE17E8A}" dt="2025-04-13T15:04:43.044" v="1256" actId="478"/>
          <ac:spMkLst>
            <pc:docMk/>
            <pc:sldMk cId="3946798019" sldId="369"/>
            <ac:spMk id="18" creationId="{88781CFD-90C8-D435-D5D9-00E881EDA4ED}"/>
          </ac:spMkLst>
        </pc:spChg>
        <pc:picChg chg="mod">
          <ac:chgData name="TH-INST 吉川洋平" userId="19706b0f-5609-49a4-9fe3-c6e485df3adf" providerId="ADAL" clId="{2FFF22D9-C469-984B-AB30-AEC61BE17E8A}" dt="2025-04-13T15:04:50.806" v="1265" actId="1076"/>
          <ac:picMkLst>
            <pc:docMk/>
            <pc:sldMk cId="3946798019" sldId="369"/>
            <ac:picMk id="9" creationId="{18031024-BA87-4305-51DC-0CE324C048CE}"/>
          </ac:picMkLst>
        </pc:picChg>
        <pc:picChg chg="del">
          <ac:chgData name="TH-INST 吉川洋平" userId="19706b0f-5609-49a4-9fe3-c6e485df3adf" providerId="ADAL" clId="{2FFF22D9-C469-984B-AB30-AEC61BE17E8A}" dt="2025-04-13T15:04:48.445" v="1264" actId="478"/>
          <ac:picMkLst>
            <pc:docMk/>
            <pc:sldMk cId="3946798019" sldId="369"/>
            <ac:picMk id="12" creationId="{20796ABC-0FC3-D0EF-1C24-B7A3299AECC4}"/>
          </ac:picMkLst>
        </pc:picChg>
        <pc:picChg chg="add mod">
          <ac:chgData name="TH-INST 吉川洋平" userId="19706b0f-5609-49a4-9fe3-c6e485df3adf" providerId="ADAL" clId="{2FFF22D9-C469-984B-AB30-AEC61BE17E8A}" dt="2025-04-13T15:07:20.873" v="1352" actId="1076"/>
          <ac:picMkLst>
            <pc:docMk/>
            <pc:sldMk cId="3946798019" sldId="369"/>
            <ac:picMk id="11266" creationId="{D5A69F26-BA20-3772-D852-C4F0CE73635A}"/>
          </ac:picMkLst>
        </pc:picChg>
      </pc:sldChg>
      <pc:sldChg chg="addSp delSp modSp add mod">
        <pc:chgData name="TH-INST 吉川洋平" userId="19706b0f-5609-49a4-9fe3-c6e485df3adf" providerId="ADAL" clId="{2FFF22D9-C469-984B-AB30-AEC61BE17E8A}" dt="2025-04-13T15:17:42.564" v="1765" actId="20577"/>
        <pc:sldMkLst>
          <pc:docMk/>
          <pc:sldMk cId="497245989" sldId="370"/>
        </pc:sldMkLst>
        <pc:spChg chg="mod">
          <ac:chgData name="TH-INST 吉川洋平" userId="19706b0f-5609-49a4-9fe3-c6e485df3adf" providerId="ADAL" clId="{2FFF22D9-C469-984B-AB30-AEC61BE17E8A}" dt="2025-04-13T15:17:42.564" v="1765" actId="20577"/>
          <ac:spMkLst>
            <pc:docMk/>
            <pc:sldMk cId="497245989" sldId="370"/>
            <ac:spMk id="3" creationId="{0B40CEC2-005D-0E10-2F7A-981C9A8B53B6}"/>
          </ac:spMkLst>
        </pc:spChg>
        <pc:spChg chg="mod">
          <ac:chgData name="TH-INST 吉川洋平" userId="19706b0f-5609-49a4-9fe3-c6e485df3adf" providerId="ADAL" clId="{2FFF22D9-C469-984B-AB30-AEC61BE17E8A}" dt="2025-04-13T15:17:31.731" v="1736" actId="20577"/>
          <ac:spMkLst>
            <pc:docMk/>
            <pc:sldMk cId="497245989" sldId="370"/>
            <ac:spMk id="18" creationId="{E2EA40F6-FA20-E910-9C87-B46C5A815242}"/>
          </ac:spMkLst>
        </pc:spChg>
        <pc:picChg chg="del">
          <ac:chgData name="TH-INST 吉川洋平" userId="19706b0f-5609-49a4-9fe3-c6e485df3adf" providerId="ADAL" clId="{2FFF22D9-C469-984B-AB30-AEC61BE17E8A}" dt="2025-04-13T15:17:18.745" v="1705" actId="478"/>
          <ac:picMkLst>
            <pc:docMk/>
            <pc:sldMk cId="497245989" sldId="370"/>
            <ac:picMk id="2" creationId="{A8EABA85-238B-0EEA-7DB0-745FFA402116}"/>
          </ac:picMkLst>
        </pc:picChg>
        <pc:picChg chg="add mod">
          <ac:chgData name="TH-INST 吉川洋平" userId="19706b0f-5609-49a4-9fe3-c6e485df3adf" providerId="ADAL" clId="{2FFF22D9-C469-984B-AB30-AEC61BE17E8A}" dt="2025-04-13T15:17:22.926" v="1709" actId="1076"/>
          <ac:picMkLst>
            <pc:docMk/>
            <pc:sldMk cId="497245989" sldId="370"/>
            <ac:picMk id="4" creationId="{231DA36A-8253-A12C-F45B-137170430EB9}"/>
          </ac:picMkLst>
        </pc:picChg>
      </pc:sldChg>
      <pc:sldChg chg="add del">
        <pc:chgData name="TH-INST 吉川洋平" userId="19706b0f-5609-49a4-9fe3-c6e485df3adf" providerId="ADAL" clId="{2FFF22D9-C469-984B-AB30-AEC61BE17E8A}" dt="2025-04-13T15:13:14.733" v="1600" actId="2696"/>
        <pc:sldMkLst>
          <pc:docMk/>
          <pc:sldMk cId="4248970948" sldId="370"/>
        </pc:sldMkLst>
      </pc:sldChg>
      <pc:sldChg chg="addSp delSp modSp add del mod">
        <pc:chgData name="TH-INST 吉川洋平" userId="19706b0f-5609-49a4-9fe3-c6e485df3adf" providerId="ADAL" clId="{2FFF22D9-C469-984B-AB30-AEC61BE17E8A}" dt="2025-04-13T15:10:33.429" v="1459" actId="2696"/>
        <pc:sldMkLst>
          <pc:docMk/>
          <pc:sldMk cId="1146753858" sldId="371"/>
        </pc:sldMkLst>
        <pc:spChg chg="add del mod">
          <ac:chgData name="TH-INST 吉川洋平" userId="19706b0f-5609-49a4-9fe3-c6e485df3adf" providerId="ADAL" clId="{2FFF22D9-C469-984B-AB30-AEC61BE17E8A}" dt="2025-04-13T15:10:15.400" v="1458"/>
          <ac:spMkLst>
            <pc:docMk/>
            <pc:sldMk cId="1146753858" sldId="371"/>
            <ac:spMk id="2" creationId="{03DE1B42-92FF-4E46-B0FF-158977F9555F}"/>
          </ac:spMkLst>
        </pc:spChg>
        <pc:spChg chg="mod">
          <ac:chgData name="TH-INST 吉川洋平" userId="19706b0f-5609-49a4-9fe3-c6e485df3adf" providerId="ADAL" clId="{2FFF22D9-C469-984B-AB30-AEC61BE17E8A}" dt="2025-04-13T15:10:12.050" v="1456" actId="20577"/>
          <ac:spMkLst>
            <pc:docMk/>
            <pc:sldMk cId="1146753858" sldId="371"/>
            <ac:spMk id="18" creationId="{85294E58-EF95-8242-BFA5-CCEAD4334262}"/>
          </ac:spMkLst>
        </pc:spChg>
        <pc:picChg chg="del">
          <ac:chgData name="TH-INST 吉川洋平" userId="19706b0f-5609-49a4-9fe3-c6e485df3adf" providerId="ADAL" clId="{2FFF22D9-C469-984B-AB30-AEC61BE17E8A}" dt="2025-04-13T15:10:06.971" v="1449" actId="478"/>
          <ac:picMkLst>
            <pc:docMk/>
            <pc:sldMk cId="1146753858" sldId="371"/>
            <ac:picMk id="1026" creationId="{90EAB034-D9B7-3DE0-0EA0-EDB08EFBD9A3}"/>
          </ac:picMkLst>
        </pc:picChg>
      </pc:sldChg>
      <pc:sldChg chg="addSp delSp modSp add mod">
        <pc:chgData name="TH-INST 吉川洋平" userId="19706b0f-5609-49a4-9fe3-c6e485df3adf" providerId="ADAL" clId="{2FFF22D9-C469-984B-AB30-AEC61BE17E8A}" dt="2025-04-13T15:25:34.031" v="1863" actId="20577"/>
        <pc:sldMkLst>
          <pc:docMk/>
          <pc:sldMk cId="1438680474" sldId="371"/>
        </pc:sldMkLst>
        <pc:spChg chg="mod">
          <ac:chgData name="TH-INST 吉川洋平" userId="19706b0f-5609-49a4-9fe3-c6e485df3adf" providerId="ADAL" clId="{2FFF22D9-C469-984B-AB30-AEC61BE17E8A}" dt="2025-04-13T15:25:34.031" v="1863" actId="20577"/>
          <ac:spMkLst>
            <pc:docMk/>
            <pc:sldMk cId="1438680474" sldId="371"/>
            <ac:spMk id="3" creationId="{74D7195C-4840-6163-6C45-FC38FFC81783}"/>
          </ac:spMkLst>
        </pc:spChg>
        <pc:spChg chg="mod">
          <ac:chgData name="TH-INST 吉川洋平" userId="19706b0f-5609-49a4-9fe3-c6e485df3adf" providerId="ADAL" clId="{2FFF22D9-C469-984B-AB30-AEC61BE17E8A}" dt="2025-04-13T15:25:23.065" v="1832" actId="20577"/>
          <ac:spMkLst>
            <pc:docMk/>
            <pc:sldMk cId="1438680474" sldId="371"/>
            <ac:spMk id="18" creationId="{5DAEB91C-696E-FD43-76B7-D2CA5B3FA677}"/>
          </ac:spMkLst>
        </pc:spChg>
        <pc:picChg chg="add mod">
          <ac:chgData name="TH-INST 吉川洋平" userId="19706b0f-5609-49a4-9fe3-c6e485df3adf" providerId="ADAL" clId="{2FFF22D9-C469-984B-AB30-AEC61BE17E8A}" dt="2025-04-13T15:25:17.422" v="1815" actId="14100"/>
          <ac:picMkLst>
            <pc:docMk/>
            <pc:sldMk cId="1438680474" sldId="371"/>
            <ac:picMk id="2" creationId="{C951AE2C-B487-712F-54F7-C68E62320F3B}"/>
          </ac:picMkLst>
        </pc:picChg>
        <pc:picChg chg="del">
          <ac:chgData name="TH-INST 吉川洋平" userId="19706b0f-5609-49a4-9fe3-c6e485df3adf" providerId="ADAL" clId="{2FFF22D9-C469-984B-AB30-AEC61BE17E8A}" dt="2025-04-13T15:25:14.124" v="1812" actId="478"/>
          <ac:picMkLst>
            <pc:docMk/>
            <pc:sldMk cId="1438680474" sldId="371"/>
            <ac:picMk id="4" creationId="{0DBE4D6F-B55B-79B6-72BA-3F3E2B2E56AD}"/>
          </ac:picMkLst>
        </pc:picChg>
      </pc:sldChg>
      <pc:sldMasterChg chg="modSldLayout">
        <pc:chgData name="TH-INST 吉川洋平" userId="19706b0f-5609-49a4-9fe3-c6e485df3adf" providerId="ADAL" clId="{2FFF22D9-C469-984B-AB30-AEC61BE17E8A}" dt="2025-04-13T14:23:33.347" v="30"/>
        <pc:sldMasterMkLst>
          <pc:docMk/>
          <pc:sldMasterMk cId="3384470158" sldId="2147483728"/>
        </pc:sldMasterMkLst>
        <pc:sldLayoutChg chg="addSp">
          <pc:chgData name="TH-INST 吉川洋平" userId="19706b0f-5609-49a4-9fe3-c6e485df3adf" providerId="ADAL" clId="{2FFF22D9-C469-984B-AB30-AEC61BE17E8A}" dt="2025-04-13T14:23:33.347" v="30"/>
          <pc:sldLayoutMkLst>
            <pc:docMk/>
            <pc:sldMasterMk cId="3384470158" sldId="2147483728"/>
            <pc:sldLayoutMk cId="879192871" sldId="2147483734"/>
          </pc:sldLayoutMkLst>
          <pc:spChg chg="add">
            <ac:chgData name="TH-INST 吉川洋平" userId="19706b0f-5609-49a4-9fe3-c6e485df3adf" providerId="ADAL" clId="{2FFF22D9-C469-984B-AB30-AEC61BE17E8A}" dt="2025-04-13T14:23:33.347" v="30"/>
            <ac:spMkLst>
              <pc:docMk/>
              <pc:sldMasterMk cId="3384470158" sldId="2147483728"/>
              <pc:sldLayoutMk cId="879192871" sldId="2147483734"/>
              <ac:spMk id="6" creationId="{BE0F4CCF-FAE7-BD97-7433-B0675717E4CC}"/>
            </ac:spMkLst>
          </pc:spChg>
          <pc:spChg chg="add">
            <ac:chgData name="TH-INST 吉川洋平" userId="19706b0f-5609-49a4-9fe3-c6e485df3adf" providerId="ADAL" clId="{2FFF22D9-C469-984B-AB30-AEC61BE17E8A}" dt="2025-04-13T14:23:33.347" v="30"/>
            <ac:spMkLst>
              <pc:docMk/>
              <pc:sldMasterMk cId="3384470158" sldId="2147483728"/>
              <pc:sldLayoutMk cId="879192871" sldId="2147483734"/>
              <ac:spMk id="7" creationId="{4451CA05-21D4-6D64-A62D-BC67A66BAD9D}"/>
            </ac:spMkLst>
          </pc:spChg>
          <pc:spChg chg="add">
            <ac:chgData name="TH-INST 吉川洋平" userId="19706b0f-5609-49a4-9fe3-c6e485df3adf" providerId="ADAL" clId="{2FFF22D9-C469-984B-AB30-AEC61BE17E8A}" dt="2025-04-13T14:23:33.347" v="30"/>
            <ac:spMkLst>
              <pc:docMk/>
              <pc:sldMasterMk cId="3384470158" sldId="2147483728"/>
              <pc:sldLayoutMk cId="879192871" sldId="2147483734"/>
              <ac:spMk id="8" creationId="{325ACAA6-AD6B-9A12-7B2A-D65427320692}"/>
            </ac:spMkLst>
          </pc:spChg>
          <pc:spChg chg="add">
            <ac:chgData name="TH-INST 吉川洋平" userId="19706b0f-5609-49a4-9fe3-c6e485df3adf" providerId="ADAL" clId="{2FFF22D9-C469-984B-AB30-AEC61BE17E8A}" dt="2025-04-13T14:23:33.347" v="30"/>
            <ac:spMkLst>
              <pc:docMk/>
              <pc:sldMasterMk cId="3384470158" sldId="2147483728"/>
              <pc:sldLayoutMk cId="879192871" sldId="2147483734"/>
              <ac:spMk id="9" creationId="{85D0066F-E379-7F60-D361-95F97BFA531C}"/>
            </ac:spMkLst>
          </pc:spChg>
          <pc:spChg chg="add">
            <ac:chgData name="TH-INST 吉川洋平" userId="19706b0f-5609-49a4-9fe3-c6e485df3adf" providerId="ADAL" clId="{2FFF22D9-C469-984B-AB30-AEC61BE17E8A}" dt="2025-04-13T14:23:33.347" v="30"/>
            <ac:spMkLst>
              <pc:docMk/>
              <pc:sldMasterMk cId="3384470158" sldId="2147483728"/>
              <pc:sldLayoutMk cId="879192871" sldId="2147483734"/>
              <ac:spMk id="10" creationId="{F070DFD9-F107-C507-0296-F4D6148B7890}"/>
            </ac:spMkLst>
          </pc:spChg>
          <pc:spChg chg="add">
            <ac:chgData name="TH-INST 吉川洋平" userId="19706b0f-5609-49a4-9fe3-c6e485df3adf" providerId="ADAL" clId="{2FFF22D9-C469-984B-AB30-AEC61BE17E8A}" dt="2025-04-13T14:23:33.347" v="30"/>
            <ac:spMkLst>
              <pc:docMk/>
              <pc:sldMasterMk cId="3384470158" sldId="2147483728"/>
              <pc:sldLayoutMk cId="879192871" sldId="2147483734"/>
              <ac:spMk id="11" creationId="{BF1F7B17-D756-8357-E119-9E47B8DD8FEF}"/>
            </ac:spMkLst>
          </pc:spChg>
          <pc:spChg chg="add">
            <ac:chgData name="TH-INST 吉川洋平" userId="19706b0f-5609-49a4-9fe3-c6e485df3adf" providerId="ADAL" clId="{2FFF22D9-C469-984B-AB30-AEC61BE17E8A}" dt="2025-04-13T14:23:33.347" v="30"/>
            <ac:spMkLst>
              <pc:docMk/>
              <pc:sldMasterMk cId="3384470158" sldId="2147483728"/>
              <pc:sldLayoutMk cId="879192871" sldId="2147483734"/>
              <ac:spMk id="12" creationId="{CE6F1BE7-E8F1-B57E-05A8-149EBB93E358}"/>
            </ac:spMkLst>
          </pc:spChg>
        </pc:sldLayoutChg>
      </pc:sldMasterChg>
      <pc:sldMasterChg chg="modSldLayout">
        <pc:chgData name="TH-INST 吉川洋平" userId="19706b0f-5609-49a4-9fe3-c6e485df3adf" providerId="ADAL" clId="{2FFF22D9-C469-984B-AB30-AEC61BE17E8A}" dt="2025-04-13T14:23:36.883" v="32"/>
        <pc:sldMasterMkLst>
          <pc:docMk/>
          <pc:sldMasterMk cId="846402340" sldId="2147483741"/>
        </pc:sldMasterMkLst>
        <pc:sldLayoutChg chg="addSp">
          <pc:chgData name="TH-INST 吉川洋平" userId="19706b0f-5609-49a4-9fe3-c6e485df3adf" providerId="ADAL" clId="{2FFF22D9-C469-984B-AB30-AEC61BE17E8A}" dt="2025-04-13T14:23:36.883" v="32"/>
          <pc:sldLayoutMkLst>
            <pc:docMk/>
            <pc:sldMasterMk cId="846402340" sldId="2147483741"/>
            <pc:sldLayoutMk cId="4234915320" sldId="2147483747"/>
          </pc:sldLayoutMkLst>
          <pc:spChg chg="add">
            <ac:chgData name="TH-INST 吉川洋平" userId="19706b0f-5609-49a4-9fe3-c6e485df3adf" providerId="ADAL" clId="{2FFF22D9-C469-984B-AB30-AEC61BE17E8A}" dt="2025-04-13T14:23:36.883" v="32"/>
            <ac:spMkLst>
              <pc:docMk/>
              <pc:sldMasterMk cId="846402340" sldId="2147483741"/>
              <pc:sldLayoutMk cId="4234915320" sldId="2147483747"/>
              <ac:spMk id="6" creationId="{E55611A1-ACD9-8B45-AB56-208762BE4A18}"/>
            </ac:spMkLst>
          </pc:spChg>
          <pc:spChg chg="add">
            <ac:chgData name="TH-INST 吉川洋平" userId="19706b0f-5609-49a4-9fe3-c6e485df3adf" providerId="ADAL" clId="{2FFF22D9-C469-984B-AB30-AEC61BE17E8A}" dt="2025-04-13T14:23:36.883" v="32"/>
            <ac:spMkLst>
              <pc:docMk/>
              <pc:sldMasterMk cId="846402340" sldId="2147483741"/>
              <pc:sldLayoutMk cId="4234915320" sldId="2147483747"/>
              <ac:spMk id="7" creationId="{EBE66A4F-FD8A-53B6-502D-82D01EA5B7BB}"/>
            </ac:spMkLst>
          </pc:spChg>
          <pc:spChg chg="add">
            <ac:chgData name="TH-INST 吉川洋平" userId="19706b0f-5609-49a4-9fe3-c6e485df3adf" providerId="ADAL" clId="{2FFF22D9-C469-984B-AB30-AEC61BE17E8A}" dt="2025-04-13T14:23:36.883" v="32"/>
            <ac:spMkLst>
              <pc:docMk/>
              <pc:sldMasterMk cId="846402340" sldId="2147483741"/>
              <pc:sldLayoutMk cId="4234915320" sldId="2147483747"/>
              <ac:spMk id="8" creationId="{CC10C2DC-BAA7-A6DE-F606-6D0D9BA86A08}"/>
            </ac:spMkLst>
          </pc:spChg>
          <pc:spChg chg="add">
            <ac:chgData name="TH-INST 吉川洋平" userId="19706b0f-5609-49a4-9fe3-c6e485df3adf" providerId="ADAL" clId="{2FFF22D9-C469-984B-AB30-AEC61BE17E8A}" dt="2025-04-13T14:23:36.883" v="32"/>
            <ac:spMkLst>
              <pc:docMk/>
              <pc:sldMasterMk cId="846402340" sldId="2147483741"/>
              <pc:sldLayoutMk cId="4234915320" sldId="2147483747"/>
              <ac:spMk id="9" creationId="{AE7E21FE-63DC-E6CD-2BE6-D9E4F8E99C7B}"/>
            </ac:spMkLst>
          </pc:spChg>
          <pc:spChg chg="add">
            <ac:chgData name="TH-INST 吉川洋平" userId="19706b0f-5609-49a4-9fe3-c6e485df3adf" providerId="ADAL" clId="{2FFF22D9-C469-984B-AB30-AEC61BE17E8A}" dt="2025-04-13T14:23:36.883" v="32"/>
            <ac:spMkLst>
              <pc:docMk/>
              <pc:sldMasterMk cId="846402340" sldId="2147483741"/>
              <pc:sldLayoutMk cId="4234915320" sldId="2147483747"/>
              <ac:spMk id="10" creationId="{A718C488-0A35-779C-C08F-46A5B245AF36}"/>
            </ac:spMkLst>
          </pc:spChg>
          <pc:spChg chg="add">
            <ac:chgData name="TH-INST 吉川洋平" userId="19706b0f-5609-49a4-9fe3-c6e485df3adf" providerId="ADAL" clId="{2FFF22D9-C469-984B-AB30-AEC61BE17E8A}" dt="2025-04-13T14:23:36.883" v="32"/>
            <ac:spMkLst>
              <pc:docMk/>
              <pc:sldMasterMk cId="846402340" sldId="2147483741"/>
              <pc:sldLayoutMk cId="4234915320" sldId="2147483747"/>
              <ac:spMk id="11" creationId="{CEC99F06-AD1B-F68E-E125-5DF2402C335F}"/>
            </ac:spMkLst>
          </pc:spChg>
          <pc:spChg chg="add">
            <ac:chgData name="TH-INST 吉川洋平" userId="19706b0f-5609-49a4-9fe3-c6e485df3adf" providerId="ADAL" clId="{2FFF22D9-C469-984B-AB30-AEC61BE17E8A}" dt="2025-04-13T14:23:36.883" v="32"/>
            <ac:spMkLst>
              <pc:docMk/>
              <pc:sldMasterMk cId="846402340" sldId="2147483741"/>
              <pc:sldLayoutMk cId="4234915320" sldId="2147483747"/>
              <ac:spMk id="12" creationId="{8C2D195A-D476-A222-AC63-BD44EE1C90CD}"/>
            </ac:spMkLst>
          </pc:spChg>
        </pc:sldLayoutChg>
      </pc:sldMasterChg>
      <pc:sldMasterChg chg="modSldLayout">
        <pc:chgData name="TH-INST 吉川洋平" userId="19706b0f-5609-49a4-9fe3-c6e485df3adf" providerId="ADAL" clId="{2FFF22D9-C469-984B-AB30-AEC61BE17E8A}" dt="2025-04-13T14:23:39.597" v="33"/>
        <pc:sldMasterMkLst>
          <pc:docMk/>
          <pc:sldMasterMk cId="4031126874" sldId="2147483754"/>
        </pc:sldMasterMkLst>
        <pc:sldLayoutChg chg="addSp">
          <pc:chgData name="TH-INST 吉川洋平" userId="19706b0f-5609-49a4-9fe3-c6e485df3adf" providerId="ADAL" clId="{2FFF22D9-C469-984B-AB30-AEC61BE17E8A}" dt="2025-04-13T14:23:39.597" v="33"/>
          <pc:sldLayoutMkLst>
            <pc:docMk/>
            <pc:sldMasterMk cId="4031126874" sldId="2147483754"/>
            <pc:sldLayoutMk cId="2059330484" sldId="2147483760"/>
          </pc:sldLayoutMkLst>
          <pc:spChg chg="add">
            <ac:chgData name="TH-INST 吉川洋平" userId="19706b0f-5609-49a4-9fe3-c6e485df3adf" providerId="ADAL" clId="{2FFF22D9-C469-984B-AB30-AEC61BE17E8A}" dt="2025-04-13T14:23:39.597" v="33"/>
            <ac:spMkLst>
              <pc:docMk/>
              <pc:sldMasterMk cId="4031126874" sldId="2147483754"/>
              <pc:sldLayoutMk cId="2059330484" sldId="2147483760"/>
              <ac:spMk id="6" creationId="{75DFDD73-9E5B-A2F1-DF62-95B77E6F24DC}"/>
            </ac:spMkLst>
          </pc:spChg>
          <pc:spChg chg="add">
            <ac:chgData name="TH-INST 吉川洋平" userId="19706b0f-5609-49a4-9fe3-c6e485df3adf" providerId="ADAL" clId="{2FFF22D9-C469-984B-AB30-AEC61BE17E8A}" dt="2025-04-13T14:23:39.597" v="33"/>
            <ac:spMkLst>
              <pc:docMk/>
              <pc:sldMasterMk cId="4031126874" sldId="2147483754"/>
              <pc:sldLayoutMk cId="2059330484" sldId="2147483760"/>
              <ac:spMk id="7" creationId="{225CE895-7ED2-1EBF-F33B-F21C3B09E9B0}"/>
            </ac:spMkLst>
          </pc:spChg>
          <pc:spChg chg="add">
            <ac:chgData name="TH-INST 吉川洋平" userId="19706b0f-5609-49a4-9fe3-c6e485df3adf" providerId="ADAL" clId="{2FFF22D9-C469-984B-AB30-AEC61BE17E8A}" dt="2025-04-13T14:23:39.597" v="33"/>
            <ac:spMkLst>
              <pc:docMk/>
              <pc:sldMasterMk cId="4031126874" sldId="2147483754"/>
              <pc:sldLayoutMk cId="2059330484" sldId="2147483760"/>
              <ac:spMk id="8" creationId="{03AB1E1D-D9C7-AF6E-20B9-0F44B6FE1F02}"/>
            </ac:spMkLst>
          </pc:spChg>
          <pc:spChg chg="add">
            <ac:chgData name="TH-INST 吉川洋平" userId="19706b0f-5609-49a4-9fe3-c6e485df3adf" providerId="ADAL" clId="{2FFF22D9-C469-984B-AB30-AEC61BE17E8A}" dt="2025-04-13T14:23:39.597" v="33"/>
            <ac:spMkLst>
              <pc:docMk/>
              <pc:sldMasterMk cId="4031126874" sldId="2147483754"/>
              <pc:sldLayoutMk cId="2059330484" sldId="2147483760"/>
              <ac:spMk id="9" creationId="{CB8BBA63-4C9E-BF3C-CF87-299B7E2C6D35}"/>
            </ac:spMkLst>
          </pc:spChg>
          <pc:spChg chg="add">
            <ac:chgData name="TH-INST 吉川洋平" userId="19706b0f-5609-49a4-9fe3-c6e485df3adf" providerId="ADAL" clId="{2FFF22D9-C469-984B-AB30-AEC61BE17E8A}" dt="2025-04-13T14:23:39.597" v="33"/>
            <ac:spMkLst>
              <pc:docMk/>
              <pc:sldMasterMk cId="4031126874" sldId="2147483754"/>
              <pc:sldLayoutMk cId="2059330484" sldId="2147483760"/>
              <ac:spMk id="10" creationId="{D32FFCB3-86C8-A866-8DF2-5AC4047986E6}"/>
            </ac:spMkLst>
          </pc:spChg>
          <pc:spChg chg="add">
            <ac:chgData name="TH-INST 吉川洋平" userId="19706b0f-5609-49a4-9fe3-c6e485df3adf" providerId="ADAL" clId="{2FFF22D9-C469-984B-AB30-AEC61BE17E8A}" dt="2025-04-13T14:23:39.597" v="33"/>
            <ac:spMkLst>
              <pc:docMk/>
              <pc:sldMasterMk cId="4031126874" sldId="2147483754"/>
              <pc:sldLayoutMk cId="2059330484" sldId="2147483760"/>
              <ac:spMk id="11" creationId="{4B0BD3EA-2062-1817-1845-80B74557D3E5}"/>
            </ac:spMkLst>
          </pc:spChg>
          <pc:spChg chg="add">
            <ac:chgData name="TH-INST 吉川洋平" userId="19706b0f-5609-49a4-9fe3-c6e485df3adf" providerId="ADAL" clId="{2FFF22D9-C469-984B-AB30-AEC61BE17E8A}" dt="2025-04-13T14:23:39.597" v="33"/>
            <ac:spMkLst>
              <pc:docMk/>
              <pc:sldMasterMk cId="4031126874" sldId="2147483754"/>
              <pc:sldLayoutMk cId="2059330484" sldId="2147483760"/>
              <ac:spMk id="12" creationId="{2C6087B8-3B92-C38C-BDA8-8A702523411D}"/>
            </ac:spMkLst>
          </pc:spChg>
        </pc:sldLayoutChg>
      </pc:sldMasterChg>
      <pc:sldMasterChg chg="modSldLayout">
        <pc:chgData name="TH-INST 吉川洋平" userId="19706b0f-5609-49a4-9fe3-c6e485df3adf" providerId="ADAL" clId="{2FFF22D9-C469-984B-AB30-AEC61BE17E8A}" dt="2025-04-13T14:23:41.954" v="41"/>
        <pc:sldMasterMkLst>
          <pc:docMk/>
          <pc:sldMasterMk cId="2785425197" sldId="2147483767"/>
        </pc:sldMasterMkLst>
        <pc:sldLayoutChg chg="addSp">
          <pc:chgData name="TH-INST 吉川洋平" userId="19706b0f-5609-49a4-9fe3-c6e485df3adf" providerId="ADAL" clId="{2FFF22D9-C469-984B-AB30-AEC61BE17E8A}" dt="2025-04-13T14:23:41.954" v="41"/>
          <pc:sldLayoutMkLst>
            <pc:docMk/>
            <pc:sldMasterMk cId="2785425197" sldId="2147483767"/>
            <pc:sldLayoutMk cId="2649511947" sldId="2147483773"/>
          </pc:sldLayoutMkLst>
          <pc:spChg chg="add">
            <ac:chgData name="TH-INST 吉川洋平" userId="19706b0f-5609-49a4-9fe3-c6e485df3adf" providerId="ADAL" clId="{2FFF22D9-C469-984B-AB30-AEC61BE17E8A}" dt="2025-04-13T14:23:41.954" v="41"/>
            <ac:spMkLst>
              <pc:docMk/>
              <pc:sldMasterMk cId="2785425197" sldId="2147483767"/>
              <pc:sldLayoutMk cId="2649511947" sldId="2147483773"/>
              <ac:spMk id="6" creationId="{886A23B2-4916-EABC-E264-2F9E7024831F}"/>
            </ac:spMkLst>
          </pc:spChg>
          <pc:spChg chg="add">
            <ac:chgData name="TH-INST 吉川洋平" userId="19706b0f-5609-49a4-9fe3-c6e485df3adf" providerId="ADAL" clId="{2FFF22D9-C469-984B-AB30-AEC61BE17E8A}" dt="2025-04-13T14:23:41.954" v="41"/>
            <ac:spMkLst>
              <pc:docMk/>
              <pc:sldMasterMk cId="2785425197" sldId="2147483767"/>
              <pc:sldLayoutMk cId="2649511947" sldId="2147483773"/>
              <ac:spMk id="7" creationId="{43280086-F0DD-23BA-5536-A60B12493045}"/>
            </ac:spMkLst>
          </pc:spChg>
          <pc:spChg chg="add">
            <ac:chgData name="TH-INST 吉川洋平" userId="19706b0f-5609-49a4-9fe3-c6e485df3adf" providerId="ADAL" clId="{2FFF22D9-C469-984B-AB30-AEC61BE17E8A}" dt="2025-04-13T14:23:41.954" v="41"/>
            <ac:spMkLst>
              <pc:docMk/>
              <pc:sldMasterMk cId="2785425197" sldId="2147483767"/>
              <pc:sldLayoutMk cId="2649511947" sldId="2147483773"/>
              <ac:spMk id="8" creationId="{EB535A03-BAA6-760D-CE2E-B733C2C26D65}"/>
            </ac:spMkLst>
          </pc:spChg>
          <pc:spChg chg="add">
            <ac:chgData name="TH-INST 吉川洋平" userId="19706b0f-5609-49a4-9fe3-c6e485df3adf" providerId="ADAL" clId="{2FFF22D9-C469-984B-AB30-AEC61BE17E8A}" dt="2025-04-13T14:23:41.954" v="41"/>
            <ac:spMkLst>
              <pc:docMk/>
              <pc:sldMasterMk cId="2785425197" sldId="2147483767"/>
              <pc:sldLayoutMk cId="2649511947" sldId="2147483773"/>
              <ac:spMk id="9" creationId="{63C8CC8A-1B7A-621E-D619-22BE6E4472FA}"/>
            </ac:spMkLst>
          </pc:spChg>
          <pc:spChg chg="add">
            <ac:chgData name="TH-INST 吉川洋平" userId="19706b0f-5609-49a4-9fe3-c6e485df3adf" providerId="ADAL" clId="{2FFF22D9-C469-984B-AB30-AEC61BE17E8A}" dt="2025-04-13T14:23:41.954" v="41"/>
            <ac:spMkLst>
              <pc:docMk/>
              <pc:sldMasterMk cId="2785425197" sldId="2147483767"/>
              <pc:sldLayoutMk cId="2649511947" sldId="2147483773"/>
              <ac:spMk id="10" creationId="{FE592220-D247-3E8B-2EA5-92085A99AEC2}"/>
            </ac:spMkLst>
          </pc:spChg>
          <pc:spChg chg="add">
            <ac:chgData name="TH-INST 吉川洋平" userId="19706b0f-5609-49a4-9fe3-c6e485df3adf" providerId="ADAL" clId="{2FFF22D9-C469-984B-AB30-AEC61BE17E8A}" dt="2025-04-13T14:23:41.954" v="41"/>
            <ac:spMkLst>
              <pc:docMk/>
              <pc:sldMasterMk cId="2785425197" sldId="2147483767"/>
              <pc:sldLayoutMk cId="2649511947" sldId="2147483773"/>
              <ac:spMk id="11" creationId="{6D145ADD-BA4F-C03C-013F-E59F869360E4}"/>
            </ac:spMkLst>
          </pc:spChg>
          <pc:spChg chg="add">
            <ac:chgData name="TH-INST 吉川洋平" userId="19706b0f-5609-49a4-9fe3-c6e485df3adf" providerId="ADAL" clId="{2FFF22D9-C469-984B-AB30-AEC61BE17E8A}" dt="2025-04-13T14:23:41.954" v="41"/>
            <ac:spMkLst>
              <pc:docMk/>
              <pc:sldMasterMk cId="2785425197" sldId="2147483767"/>
              <pc:sldLayoutMk cId="2649511947" sldId="2147483773"/>
              <ac:spMk id="12" creationId="{3F43ABEB-DC47-3DFB-E714-6BF9E43392C7}"/>
            </ac:spMkLst>
          </pc:spChg>
        </pc:sldLayoutChg>
      </pc:sldMasterChg>
      <pc:sldMasterChg chg="modSldLayout">
        <pc:chgData name="TH-INST 吉川洋平" userId="19706b0f-5609-49a4-9fe3-c6e485df3adf" providerId="ADAL" clId="{2FFF22D9-C469-984B-AB30-AEC61BE17E8A}" dt="2025-04-13T14:23:42.428" v="49"/>
        <pc:sldMasterMkLst>
          <pc:docMk/>
          <pc:sldMasterMk cId="1857180748" sldId="2147483780"/>
        </pc:sldMasterMkLst>
        <pc:sldLayoutChg chg="addSp">
          <pc:chgData name="TH-INST 吉川洋平" userId="19706b0f-5609-49a4-9fe3-c6e485df3adf" providerId="ADAL" clId="{2FFF22D9-C469-984B-AB30-AEC61BE17E8A}" dt="2025-04-13T14:23:42.428" v="49"/>
          <pc:sldLayoutMkLst>
            <pc:docMk/>
            <pc:sldMasterMk cId="1857180748" sldId="2147483780"/>
            <pc:sldLayoutMk cId="3063239282" sldId="2147483786"/>
          </pc:sldLayoutMkLst>
          <pc:spChg chg="add">
            <ac:chgData name="TH-INST 吉川洋平" userId="19706b0f-5609-49a4-9fe3-c6e485df3adf" providerId="ADAL" clId="{2FFF22D9-C469-984B-AB30-AEC61BE17E8A}" dt="2025-04-13T14:23:42.428" v="49"/>
            <ac:spMkLst>
              <pc:docMk/>
              <pc:sldMasterMk cId="1857180748" sldId="2147483780"/>
              <pc:sldLayoutMk cId="3063239282" sldId="2147483786"/>
              <ac:spMk id="6" creationId="{CA66AE47-3D24-888C-206D-1B8A7800368F}"/>
            </ac:spMkLst>
          </pc:spChg>
          <pc:spChg chg="add">
            <ac:chgData name="TH-INST 吉川洋平" userId="19706b0f-5609-49a4-9fe3-c6e485df3adf" providerId="ADAL" clId="{2FFF22D9-C469-984B-AB30-AEC61BE17E8A}" dt="2025-04-13T14:23:42.428" v="49"/>
            <ac:spMkLst>
              <pc:docMk/>
              <pc:sldMasterMk cId="1857180748" sldId="2147483780"/>
              <pc:sldLayoutMk cId="3063239282" sldId="2147483786"/>
              <ac:spMk id="7" creationId="{CF42B1F2-5B0A-8D8E-10A8-75A11F927D67}"/>
            </ac:spMkLst>
          </pc:spChg>
          <pc:spChg chg="add">
            <ac:chgData name="TH-INST 吉川洋平" userId="19706b0f-5609-49a4-9fe3-c6e485df3adf" providerId="ADAL" clId="{2FFF22D9-C469-984B-AB30-AEC61BE17E8A}" dt="2025-04-13T14:23:42.428" v="49"/>
            <ac:spMkLst>
              <pc:docMk/>
              <pc:sldMasterMk cId="1857180748" sldId="2147483780"/>
              <pc:sldLayoutMk cId="3063239282" sldId="2147483786"/>
              <ac:spMk id="8" creationId="{62FABD1D-583E-A9D0-3721-CC1C8C5C1E9C}"/>
            </ac:spMkLst>
          </pc:spChg>
          <pc:spChg chg="add">
            <ac:chgData name="TH-INST 吉川洋平" userId="19706b0f-5609-49a4-9fe3-c6e485df3adf" providerId="ADAL" clId="{2FFF22D9-C469-984B-AB30-AEC61BE17E8A}" dt="2025-04-13T14:23:42.428" v="49"/>
            <ac:spMkLst>
              <pc:docMk/>
              <pc:sldMasterMk cId="1857180748" sldId="2147483780"/>
              <pc:sldLayoutMk cId="3063239282" sldId="2147483786"/>
              <ac:spMk id="9" creationId="{33EEE63C-0E98-0E45-E4E2-8FB3A52264B0}"/>
            </ac:spMkLst>
          </pc:spChg>
          <pc:spChg chg="add">
            <ac:chgData name="TH-INST 吉川洋平" userId="19706b0f-5609-49a4-9fe3-c6e485df3adf" providerId="ADAL" clId="{2FFF22D9-C469-984B-AB30-AEC61BE17E8A}" dt="2025-04-13T14:23:42.428" v="49"/>
            <ac:spMkLst>
              <pc:docMk/>
              <pc:sldMasterMk cId="1857180748" sldId="2147483780"/>
              <pc:sldLayoutMk cId="3063239282" sldId="2147483786"/>
              <ac:spMk id="10" creationId="{19046BF6-9276-FA20-EB47-C7FDB3D5A930}"/>
            </ac:spMkLst>
          </pc:spChg>
          <pc:spChg chg="add">
            <ac:chgData name="TH-INST 吉川洋平" userId="19706b0f-5609-49a4-9fe3-c6e485df3adf" providerId="ADAL" clId="{2FFF22D9-C469-984B-AB30-AEC61BE17E8A}" dt="2025-04-13T14:23:42.428" v="49"/>
            <ac:spMkLst>
              <pc:docMk/>
              <pc:sldMasterMk cId="1857180748" sldId="2147483780"/>
              <pc:sldLayoutMk cId="3063239282" sldId="2147483786"/>
              <ac:spMk id="11" creationId="{2AFDF9EE-DECD-8D90-78B0-FF089780A885}"/>
            </ac:spMkLst>
          </pc:spChg>
          <pc:spChg chg="add">
            <ac:chgData name="TH-INST 吉川洋平" userId="19706b0f-5609-49a4-9fe3-c6e485df3adf" providerId="ADAL" clId="{2FFF22D9-C469-984B-AB30-AEC61BE17E8A}" dt="2025-04-13T14:23:42.428" v="49"/>
            <ac:spMkLst>
              <pc:docMk/>
              <pc:sldMasterMk cId="1857180748" sldId="2147483780"/>
              <pc:sldLayoutMk cId="3063239282" sldId="2147483786"/>
              <ac:spMk id="12" creationId="{43A436CF-FF11-4AC3-931D-B9E182CF6393}"/>
            </ac:spMkLst>
          </pc:spChg>
        </pc:sldLayoutChg>
      </pc:sldMasterChg>
    </pc:docChg>
  </pc:docChgLst>
  <pc:docChgLst>
    <pc:chgData name="TH-INST 吉川洋平" userId="S::yoshikawa.yohei@thi.hal.ac.jp::19706b0f-5609-49a4-9fe3-c6e485df3adf" providerId="AD" clId="Web-{661595BD-B669-6696-4781-0587AD58FE59}"/>
    <pc:docChg chg="modSld">
      <pc:chgData name="TH-INST 吉川洋平" userId="S::yoshikawa.yohei@thi.hal.ac.jp::19706b0f-5609-49a4-9fe3-c6e485df3adf" providerId="AD" clId="Web-{661595BD-B669-6696-4781-0587AD58FE59}" dt="2024-10-09T12:05:37.744" v="18" actId="20577"/>
      <pc:docMkLst>
        <pc:docMk/>
      </pc:docMkLst>
      <pc:sldChg chg="modSp">
        <pc:chgData name="TH-INST 吉川洋平" userId="S::yoshikawa.yohei@thi.hal.ac.jp::19706b0f-5609-49a4-9fe3-c6e485df3adf" providerId="AD" clId="Web-{661595BD-B669-6696-4781-0587AD58FE59}" dt="2024-10-09T12:05:37.744" v="18" actId="20577"/>
        <pc:sldMkLst>
          <pc:docMk/>
          <pc:sldMk cId="2128380218" sldId="256"/>
        </pc:sldMkLst>
      </pc:sldChg>
      <pc:sldChg chg="modSp">
        <pc:chgData name="TH-INST 吉川洋平" userId="S::yoshikawa.yohei@thi.hal.ac.jp::19706b0f-5609-49a4-9fe3-c6e485df3adf" providerId="AD" clId="Web-{661595BD-B669-6696-4781-0587AD58FE59}" dt="2024-10-09T10:54:33.154" v="4" actId="20577"/>
        <pc:sldMkLst>
          <pc:docMk/>
          <pc:sldMk cId="1354332911" sldId="258"/>
        </pc:sldMkLst>
      </pc:sldChg>
      <pc:sldChg chg="modSp">
        <pc:chgData name="TH-INST 吉川洋平" userId="S::yoshikawa.yohei@thi.hal.ac.jp::19706b0f-5609-49a4-9fe3-c6e485df3adf" providerId="AD" clId="Web-{661595BD-B669-6696-4781-0587AD58FE59}" dt="2024-10-09T10:55:38.093" v="14" actId="20577"/>
        <pc:sldMkLst>
          <pc:docMk/>
          <pc:sldMk cId="1847087879" sldId="261"/>
        </pc:sldMkLst>
      </pc:sldChg>
    </pc:docChg>
  </pc:docChgLst>
  <pc:docChgLst>
    <pc:chgData name="THPW11A12420 LIXUEHUI" userId="S::ths40756@ths.hal.ac.jp::e83d5ccf-5cbd-477f-ab96-326b47832bd0" providerId="AD" clId="Web-{EE2188B1-1684-ECAA-89E8-EF6FDAA670D5}"/>
    <pc:docChg chg="modSld">
      <pc:chgData name="THPW11A12420 LIXUEHUI" userId="S::ths40756@ths.hal.ac.jp::e83d5ccf-5cbd-477f-ab96-326b47832bd0" providerId="AD" clId="Web-{EE2188B1-1684-ECAA-89E8-EF6FDAA670D5}" dt="2024-10-10T02:56:51.167" v="36"/>
      <pc:docMkLst>
        <pc:docMk/>
      </pc:docMkLst>
      <pc:sldChg chg="modSp">
        <pc:chgData name="THPW11A12420 LIXUEHUI" userId="S::ths40756@ths.hal.ac.jp::e83d5ccf-5cbd-477f-ab96-326b47832bd0" providerId="AD" clId="Web-{EE2188B1-1684-ECAA-89E8-EF6FDAA670D5}" dt="2024-10-10T02:56:51.167" v="36"/>
        <pc:sldMkLst>
          <pc:docMk/>
          <pc:sldMk cId="1847087879" sldId="261"/>
        </pc:sldMkLst>
      </pc:sldChg>
    </pc:docChg>
  </pc:docChgLst>
  <pc:docChgLst>
    <pc:chgData name="THPW11A12413 鍾承翰" userId="S::ths41012@ths.hal.ac.jp::b6c94d43-5db9-4880-8568-13aaeaf06a33" providerId="AD" clId="Web-{7D90685C-290B-A911-7903-18EC0C697891}"/>
    <pc:docChg chg="sldOrd">
      <pc:chgData name="THPW11A12413 鍾承翰" userId="S::ths41012@ths.hal.ac.jp::b6c94d43-5db9-4880-8568-13aaeaf06a33" providerId="AD" clId="Web-{7D90685C-290B-A911-7903-18EC0C697891}" dt="2024-10-10T02:58:15.936" v="1"/>
      <pc:docMkLst>
        <pc:docMk/>
      </pc:docMkLst>
      <pc:sldChg chg="ord">
        <pc:chgData name="THPW11A12413 鍾承翰" userId="S::ths41012@ths.hal.ac.jp::b6c94d43-5db9-4880-8568-13aaeaf06a33" providerId="AD" clId="Web-{7D90685C-290B-A911-7903-18EC0C697891}" dt="2024-10-10T02:58:15.936" v="1"/>
        <pc:sldMkLst>
          <pc:docMk/>
          <pc:sldMk cId="444740656" sldId="286"/>
        </pc:sldMkLst>
      </pc:sldChg>
      <pc:sldChg chg="ord">
        <pc:chgData name="THPW11A12413 鍾承翰" userId="S::ths41012@ths.hal.ac.jp::b6c94d43-5db9-4880-8568-13aaeaf06a33" providerId="AD" clId="Web-{7D90685C-290B-A911-7903-18EC0C697891}" dt="2024-10-10T02:58:14.342" v="0"/>
        <pc:sldMkLst>
          <pc:docMk/>
          <pc:sldMk cId="3365676482" sldId="287"/>
        </pc:sldMkLst>
      </pc:sldChg>
    </pc:docChg>
  </pc:docChgLst>
  <pc:docChgLst>
    <pc:chgData name="TH-INST 吉川洋平" userId="S::yoshikawa.yohei@thi.hal.ac.jp::19706b0f-5609-49a4-9fe3-c6e485df3adf" providerId="AD" clId="Web-{912BD9A0-04EB-D0D8-2CD6-D7A367AC7EC1}"/>
    <pc:docChg chg="addSld delSld modSld">
      <pc:chgData name="TH-INST 吉川洋平" userId="S::yoshikawa.yohei@thi.hal.ac.jp::19706b0f-5609-49a4-9fe3-c6e485df3adf" providerId="AD" clId="Web-{912BD9A0-04EB-D0D8-2CD6-D7A367AC7EC1}" dt="2024-10-04T06:32:27.451" v="323" actId="1076"/>
      <pc:docMkLst>
        <pc:docMk/>
      </pc:docMkLst>
      <pc:sldChg chg="modSp">
        <pc:chgData name="TH-INST 吉川洋平" userId="S::yoshikawa.yohei@thi.hal.ac.jp::19706b0f-5609-49a4-9fe3-c6e485df3adf" providerId="AD" clId="Web-{912BD9A0-04EB-D0D8-2CD6-D7A367AC7EC1}" dt="2024-10-04T06:07:50.364" v="72" actId="20577"/>
        <pc:sldMkLst>
          <pc:docMk/>
          <pc:sldMk cId="3966921020" sldId="262"/>
        </pc:sldMkLst>
      </pc:sldChg>
      <pc:sldChg chg="addSp delSp modSp">
        <pc:chgData name="TH-INST 吉川洋平" userId="S::yoshikawa.yohei@thi.hal.ac.jp::19706b0f-5609-49a4-9fe3-c6e485df3adf" providerId="AD" clId="Web-{912BD9A0-04EB-D0D8-2CD6-D7A367AC7EC1}" dt="2024-10-04T05:47:48.660" v="34" actId="20577"/>
        <pc:sldMkLst>
          <pc:docMk/>
          <pc:sldMk cId="2148600681" sldId="274"/>
        </pc:sldMkLst>
      </pc:sldChg>
      <pc:sldChg chg="del">
        <pc:chgData name="TH-INST 吉川洋平" userId="S::yoshikawa.yohei@thi.hal.ac.jp::19706b0f-5609-49a4-9fe3-c6e485df3adf" providerId="AD" clId="Web-{912BD9A0-04EB-D0D8-2CD6-D7A367AC7EC1}" dt="2024-10-04T05:47:58.988" v="36"/>
        <pc:sldMkLst>
          <pc:docMk/>
          <pc:sldMk cId="17742983" sldId="276"/>
        </pc:sldMkLst>
      </pc:sldChg>
      <pc:sldChg chg="del">
        <pc:chgData name="TH-INST 吉川洋平" userId="S::yoshikawa.yohei@thi.hal.ac.jp::19706b0f-5609-49a4-9fe3-c6e485df3adf" providerId="AD" clId="Web-{912BD9A0-04EB-D0D8-2CD6-D7A367AC7EC1}" dt="2024-10-04T05:47:58.988" v="35"/>
        <pc:sldMkLst>
          <pc:docMk/>
          <pc:sldMk cId="274928361" sldId="277"/>
        </pc:sldMkLst>
      </pc:sldChg>
      <pc:sldChg chg="addSp delSp modSp">
        <pc:chgData name="TH-INST 吉川洋平" userId="S::yoshikawa.yohei@thi.hal.ac.jp::19706b0f-5609-49a4-9fe3-c6e485df3adf" providerId="AD" clId="Web-{912BD9A0-04EB-D0D8-2CD6-D7A367AC7EC1}" dt="2024-10-04T05:48:16.082" v="39" actId="14100"/>
        <pc:sldMkLst>
          <pc:docMk/>
          <pc:sldMk cId="2360769131" sldId="278"/>
        </pc:sldMkLst>
      </pc:sldChg>
      <pc:sldChg chg="modSp">
        <pc:chgData name="TH-INST 吉川洋平" userId="S::yoshikawa.yohei@thi.hal.ac.jp::19706b0f-5609-49a4-9fe3-c6e485df3adf" providerId="AD" clId="Web-{912BD9A0-04EB-D0D8-2CD6-D7A367AC7EC1}" dt="2024-10-04T05:48:42.020" v="41" actId="14100"/>
        <pc:sldMkLst>
          <pc:docMk/>
          <pc:sldMk cId="2289621785" sldId="280"/>
        </pc:sldMkLst>
      </pc:sldChg>
      <pc:sldChg chg="addSp delSp modSp">
        <pc:chgData name="TH-INST 吉川洋平" userId="S::yoshikawa.yohei@thi.hal.ac.jp::19706b0f-5609-49a4-9fe3-c6e485df3adf" providerId="AD" clId="Web-{912BD9A0-04EB-D0D8-2CD6-D7A367AC7EC1}" dt="2024-10-04T05:49:52.444" v="44"/>
        <pc:sldMkLst>
          <pc:docMk/>
          <pc:sldMk cId="4022172353" sldId="285"/>
        </pc:sldMkLst>
      </pc:sldChg>
      <pc:sldChg chg="modSp">
        <pc:chgData name="TH-INST 吉川洋平" userId="S::yoshikawa.yohei@thi.hal.ac.jp::19706b0f-5609-49a4-9fe3-c6e485df3adf" providerId="AD" clId="Web-{912BD9A0-04EB-D0D8-2CD6-D7A367AC7EC1}" dt="2024-10-04T06:16:56.395" v="238" actId="20577"/>
        <pc:sldMkLst>
          <pc:docMk/>
          <pc:sldMk cId="444740656" sldId="286"/>
        </pc:sldMkLst>
      </pc:sldChg>
      <pc:sldChg chg="addSp delSp modSp">
        <pc:chgData name="TH-INST 吉川洋平" userId="S::yoshikawa.yohei@thi.hal.ac.jp::19706b0f-5609-49a4-9fe3-c6e485df3adf" providerId="AD" clId="Web-{912BD9A0-04EB-D0D8-2CD6-D7A367AC7EC1}" dt="2024-10-04T06:26:43.535" v="285" actId="20577"/>
        <pc:sldMkLst>
          <pc:docMk/>
          <pc:sldMk cId="2313090526" sldId="299"/>
        </pc:sldMkLst>
      </pc:sldChg>
      <pc:sldChg chg="modSp">
        <pc:chgData name="TH-INST 吉川洋平" userId="S::yoshikawa.yohei@thi.hal.ac.jp::19706b0f-5609-49a4-9fe3-c6e485df3adf" providerId="AD" clId="Web-{912BD9A0-04EB-D0D8-2CD6-D7A367AC7EC1}" dt="2024-10-04T05:52:55.184" v="56" actId="20577"/>
        <pc:sldMkLst>
          <pc:docMk/>
          <pc:sldMk cId="3356818094" sldId="303"/>
        </pc:sldMkLst>
      </pc:sldChg>
      <pc:sldChg chg="modSp">
        <pc:chgData name="TH-INST 吉川洋平" userId="S::yoshikawa.yohei@thi.hal.ac.jp::19706b0f-5609-49a4-9fe3-c6e485df3adf" providerId="AD" clId="Web-{912BD9A0-04EB-D0D8-2CD6-D7A367AC7EC1}" dt="2024-10-04T06:26:35.910" v="283" actId="1076"/>
        <pc:sldMkLst>
          <pc:docMk/>
          <pc:sldMk cId="190397179" sldId="312"/>
        </pc:sldMkLst>
      </pc:sldChg>
      <pc:sldChg chg="addSp modSp">
        <pc:chgData name="TH-INST 吉川洋平" userId="S::yoshikawa.yohei@thi.hal.ac.jp::19706b0f-5609-49a4-9fe3-c6e485df3adf" providerId="AD" clId="Web-{912BD9A0-04EB-D0D8-2CD6-D7A367AC7EC1}" dt="2024-10-04T05:51:54.760" v="54" actId="14100"/>
        <pc:sldMkLst>
          <pc:docMk/>
          <pc:sldMk cId="919075081" sldId="317"/>
        </pc:sldMkLst>
      </pc:sldChg>
      <pc:sldChg chg="addSp modSp">
        <pc:chgData name="TH-INST 吉川洋平" userId="S::yoshikawa.yohei@thi.hal.ac.jp::19706b0f-5609-49a4-9fe3-c6e485df3adf" providerId="AD" clId="Web-{912BD9A0-04EB-D0D8-2CD6-D7A367AC7EC1}" dt="2024-10-04T05:51:32.463" v="51" actId="14100"/>
        <pc:sldMkLst>
          <pc:docMk/>
          <pc:sldMk cId="1441883301" sldId="318"/>
        </pc:sldMkLst>
      </pc:sldChg>
      <pc:sldChg chg="modSp">
        <pc:chgData name="TH-INST 吉川洋平" userId="S::yoshikawa.yohei@thi.hal.ac.jp::19706b0f-5609-49a4-9fe3-c6e485df3adf" providerId="AD" clId="Web-{912BD9A0-04EB-D0D8-2CD6-D7A367AC7EC1}" dt="2024-10-04T05:53:02.777" v="58" actId="20577"/>
        <pc:sldMkLst>
          <pc:docMk/>
          <pc:sldMk cId="133058594" sldId="326"/>
        </pc:sldMkLst>
      </pc:sldChg>
      <pc:sldChg chg="modSp add replId">
        <pc:chgData name="TH-INST 吉川洋平" userId="S::yoshikawa.yohei@thi.hal.ac.jp::19706b0f-5609-49a4-9fe3-c6e485df3adf" providerId="AD" clId="Web-{912BD9A0-04EB-D0D8-2CD6-D7A367AC7EC1}" dt="2024-10-04T05:47:01.830" v="16" actId="20577"/>
        <pc:sldMkLst>
          <pc:docMk/>
          <pc:sldMk cId="2302732190" sldId="335"/>
        </pc:sldMkLst>
      </pc:sldChg>
      <pc:sldChg chg="add replId">
        <pc:chgData name="TH-INST 吉川洋平" userId="S::yoshikawa.yohei@thi.hal.ac.jp::19706b0f-5609-49a4-9fe3-c6e485df3adf" providerId="AD" clId="Web-{912BD9A0-04EB-D0D8-2CD6-D7A367AC7EC1}" dt="2024-10-04T05:46:09.282" v="1"/>
        <pc:sldMkLst>
          <pc:docMk/>
          <pc:sldMk cId="3629967612" sldId="336"/>
        </pc:sldMkLst>
      </pc:sldChg>
      <pc:sldChg chg="modSp add replId">
        <pc:chgData name="TH-INST 吉川洋平" userId="S::yoshikawa.yohei@thi.hal.ac.jp::19706b0f-5609-49a4-9fe3-c6e485df3adf" providerId="AD" clId="Web-{912BD9A0-04EB-D0D8-2CD6-D7A367AC7EC1}" dt="2024-10-04T06:12:52.310" v="167" actId="20577"/>
        <pc:sldMkLst>
          <pc:docMk/>
          <pc:sldMk cId="2615424088" sldId="337"/>
        </pc:sldMkLst>
      </pc:sldChg>
      <pc:sldChg chg="addSp delSp modSp add replId">
        <pc:chgData name="TH-INST 吉川洋平" userId="S::yoshikawa.yohei@thi.hal.ac.jp::19706b0f-5609-49a4-9fe3-c6e485df3adf" providerId="AD" clId="Web-{912BD9A0-04EB-D0D8-2CD6-D7A367AC7EC1}" dt="2024-10-04T06:15:37.986" v="233" actId="20577"/>
        <pc:sldMkLst>
          <pc:docMk/>
          <pc:sldMk cId="3210628383" sldId="338"/>
        </pc:sldMkLst>
      </pc:sldChg>
      <pc:sldChg chg="addSp delSp modSp add replId">
        <pc:chgData name="TH-INST 吉川洋平" userId="S::yoshikawa.yohei@thi.hal.ac.jp::19706b0f-5609-49a4-9fe3-c6e485df3adf" providerId="AD" clId="Web-{912BD9A0-04EB-D0D8-2CD6-D7A367AC7EC1}" dt="2024-10-04T06:25:47.565" v="282" actId="1076"/>
        <pc:sldMkLst>
          <pc:docMk/>
          <pc:sldMk cId="1332116042" sldId="339"/>
        </pc:sldMkLst>
      </pc:sldChg>
      <pc:sldChg chg="modSp add replId">
        <pc:chgData name="TH-INST 吉川洋平" userId="S::yoshikawa.yohei@thi.hal.ac.jp::19706b0f-5609-49a4-9fe3-c6e485df3adf" providerId="AD" clId="Web-{912BD9A0-04EB-D0D8-2CD6-D7A367AC7EC1}" dt="2024-10-04T06:31:27.340" v="298" actId="20577"/>
        <pc:sldMkLst>
          <pc:docMk/>
          <pc:sldMk cId="3671391023" sldId="340"/>
        </pc:sldMkLst>
      </pc:sldChg>
      <pc:sldChg chg="addSp delSp modSp add replId">
        <pc:chgData name="TH-INST 吉川洋平" userId="S::yoshikawa.yohei@thi.hal.ac.jp::19706b0f-5609-49a4-9fe3-c6e485df3adf" providerId="AD" clId="Web-{912BD9A0-04EB-D0D8-2CD6-D7A367AC7EC1}" dt="2024-10-04T06:32:27.451" v="323" actId="1076"/>
        <pc:sldMkLst>
          <pc:docMk/>
          <pc:sldMk cId="1411915742" sldId="341"/>
        </pc:sldMkLst>
      </pc:sldChg>
    </pc:docChg>
  </pc:docChgLst>
  <pc:docChgLst>
    <pc:chgData name="TH-INST 吉川洋平" userId="S::yoshikawa.yohei@thi.hal.ac.jp::19706b0f-5609-49a4-9fe3-c6e485df3adf" providerId="AD" clId="Web-{BC1BA6C4-6FD7-E13E-25A2-FFFE9BD34172}"/>
    <pc:docChg chg="addSld delSld modSld sldOrd">
      <pc:chgData name="TH-INST 吉川洋平" userId="S::yoshikawa.yohei@thi.hal.ac.jp::19706b0f-5609-49a4-9fe3-c6e485df3adf" providerId="AD" clId="Web-{BC1BA6C4-6FD7-E13E-25A2-FFFE9BD34172}" dt="2025-04-22T14:20:57.982" v="72"/>
      <pc:docMkLst>
        <pc:docMk/>
      </pc:docMkLst>
      <pc:sldChg chg="modSp">
        <pc:chgData name="TH-INST 吉川洋平" userId="S::yoshikawa.yohei@thi.hal.ac.jp::19706b0f-5609-49a4-9fe3-c6e485df3adf" providerId="AD" clId="Web-{BC1BA6C4-6FD7-E13E-25A2-FFFE9BD34172}" dt="2025-04-22T14:17:37.910" v="64" actId="20577"/>
        <pc:sldMkLst>
          <pc:docMk/>
          <pc:sldMk cId="3906711844" sldId="257"/>
        </pc:sldMkLst>
        <pc:graphicFrameChg chg="modGraphic">
          <ac:chgData name="TH-INST 吉川洋平" userId="S::yoshikawa.yohei@thi.hal.ac.jp::19706b0f-5609-49a4-9fe3-c6e485df3adf" providerId="AD" clId="Web-{BC1BA6C4-6FD7-E13E-25A2-FFFE9BD34172}" dt="2025-04-22T14:17:37.910" v="64" actId="20577"/>
          <ac:graphicFrameMkLst>
            <pc:docMk/>
            <pc:sldMk cId="3906711844" sldId="257"/>
            <ac:graphicFrameMk id="39" creationId="{B177A9DE-0DDE-D4E6-3209-3192D124D893}"/>
          </ac:graphicFrameMkLst>
        </pc:graphicFrameChg>
      </pc:sldChg>
      <pc:sldChg chg="modSp">
        <pc:chgData name="TH-INST 吉川洋平" userId="S::yoshikawa.yohei@thi.hal.ac.jp::19706b0f-5609-49a4-9fe3-c6e485df3adf" providerId="AD" clId="Web-{BC1BA6C4-6FD7-E13E-25A2-FFFE9BD34172}" dt="2025-04-22T14:20:09.105" v="69" actId="20577"/>
        <pc:sldMkLst>
          <pc:docMk/>
          <pc:sldMk cId="1946488121" sldId="342"/>
        </pc:sldMkLst>
        <pc:spChg chg="mod">
          <ac:chgData name="TH-INST 吉川洋平" userId="S::yoshikawa.yohei@thi.hal.ac.jp::19706b0f-5609-49a4-9fe3-c6e485df3adf" providerId="AD" clId="Web-{BC1BA6C4-6FD7-E13E-25A2-FFFE9BD34172}" dt="2025-04-22T14:20:09.105" v="69" actId="20577"/>
          <ac:spMkLst>
            <pc:docMk/>
            <pc:sldMk cId="1946488121" sldId="342"/>
            <ac:spMk id="2" creationId="{4506F975-13A5-9A17-E86E-5C7DE1880577}"/>
          </ac:spMkLst>
        </pc:spChg>
      </pc:sldChg>
      <pc:sldChg chg="modSp">
        <pc:chgData name="TH-INST 吉川洋平" userId="S::yoshikawa.yohei@thi.hal.ac.jp::19706b0f-5609-49a4-9fe3-c6e485df3adf" providerId="AD" clId="Web-{BC1BA6C4-6FD7-E13E-25A2-FFFE9BD34172}" dt="2025-04-22T14:06:38.123" v="11" actId="20577"/>
        <pc:sldMkLst>
          <pc:docMk/>
          <pc:sldMk cId="4125913778" sldId="348"/>
        </pc:sldMkLst>
        <pc:graphicFrameChg chg="modGraphic">
          <ac:chgData name="TH-INST 吉川洋平" userId="S::yoshikawa.yohei@thi.hal.ac.jp::19706b0f-5609-49a4-9fe3-c6e485df3adf" providerId="AD" clId="Web-{BC1BA6C4-6FD7-E13E-25A2-FFFE9BD34172}" dt="2025-04-22T14:06:38.123" v="11" actId="20577"/>
          <ac:graphicFrameMkLst>
            <pc:docMk/>
            <pc:sldMk cId="4125913778" sldId="348"/>
            <ac:graphicFrameMk id="5" creationId="{5E9266C4-CD20-4D39-8E3F-57422F959DE3}"/>
          </ac:graphicFrameMkLst>
        </pc:graphicFrameChg>
      </pc:sldChg>
      <pc:sldChg chg="modSp">
        <pc:chgData name="TH-INST 吉川洋平" userId="S::yoshikawa.yohei@thi.hal.ac.jp::19706b0f-5609-49a4-9fe3-c6e485df3adf" providerId="AD" clId="Web-{BC1BA6C4-6FD7-E13E-25A2-FFFE9BD34172}" dt="2025-04-22T14:15:20.906" v="34" actId="20577"/>
        <pc:sldMkLst>
          <pc:docMk/>
          <pc:sldMk cId="1229475939" sldId="350"/>
        </pc:sldMkLst>
        <pc:spChg chg="mod">
          <ac:chgData name="TH-INST 吉川洋平" userId="S::yoshikawa.yohei@thi.hal.ac.jp::19706b0f-5609-49a4-9fe3-c6e485df3adf" providerId="AD" clId="Web-{BC1BA6C4-6FD7-E13E-25A2-FFFE9BD34172}" dt="2025-04-22T14:15:20.906" v="34" actId="20577"/>
          <ac:spMkLst>
            <pc:docMk/>
            <pc:sldMk cId="1229475939" sldId="350"/>
            <ac:spMk id="3" creationId="{F5E1DFB7-3D45-7D06-0E1A-4E05EEBABA99}"/>
          </ac:spMkLst>
        </pc:spChg>
      </pc:sldChg>
      <pc:sldChg chg="modSp">
        <pc:chgData name="TH-INST 吉川洋平" userId="S::yoshikawa.yohei@thi.hal.ac.jp::19706b0f-5609-49a4-9fe3-c6e485df3adf" providerId="AD" clId="Web-{BC1BA6C4-6FD7-E13E-25A2-FFFE9BD34172}" dt="2025-04-22T14:18:51.647" v="66" actId="1076"/>
        <pc:sldMkLst>
          <pc:docMk/>
          <pc:sldMk cId="882947572" sldId="357"/>
        </pc:sldMkLst>
        <pc:spChg chg="mod">
          <ac:chgData name="TH-INST 吉川洋平" userId="S::yoshikawa.yohei@thi.hal.ac.jp::19706b0f-5609-49a4-9fe3-c6e485df3adf" providerId="AD" clId="Web-{BC1BA6C4-6FD7-E13E-25A2-FFFE9BD34172}" dt="2025-04-22T14:18:51.647" v="66" actId="1076"/>
          <ac:spMkLst>
            <pc:docMk/>
            <pc:sldMk cId="882947572" sldId="357"/>
            <ac:spMk id="6" creationId="{31A57279-2312-93D5-E62A-8A9C4C343DBA}"/>
          </ac:spMkLst>
        </pc:spChg>
        <pc:spChg chg="mod">
          <ac:chgData name="TH-INST 吉川洋平" userId="S::yoshikawa.yohei@thi.hal.ac.jp::19706b0f-5609-49a4-9fe3-c6e485df3adf" providerId="AD" clId="Web-{BC1BA6C4-6FD7-E13E-25A2-FFFE9BD34172}" dt="2025-04-22T14:18:46.319" v="65" actId="1076"/>
          <ac:spMkLst>
            <pc:docMk/>
            <pc:sldMk cId="882947572" sldId="357"/>
            <ac:spMk id="8" creationId="{E53AFDAF-A828-4CE6-3DF3-318F304DB20E}"/>
          </ac:spMkLst>
        </pc:spChg>
      </pc:sldChg>
      <pc:sldChg chg="modSp">
        <pc:chgData name="TH-INST 吉川洋平" userId="S::yoshikawa.yohei@thi.hal.ac.jp::19706b0f-5609-49a4-9fe3-c6e485df3adf" providerId="AD" clId="Web-{BC1BA6C4-6FD7-E13E-25A2-FFFE9BD34172}" dt="2025-04-22T14:19:07.492" v="67" actId="1076"/>
        <pc:sldMkLst>
          <pc:docMk/>
          <pc:sldMk cId="3103610574" sldId="364"/>
        </pc:sldMkLst>
        <pc:picChg chg="mod">
          <ac:chgData name="TH-INST 吉川洋平" userId="S::yoshikawa.yohei@thi.hal.ac.jp::19706b0f-5609-49a4-9fe3-c6e485df3adf" providerId="AD" clId="Web-{BC1BA6C4-6FD7-E13E-25A2-FFFE9BD34172}" dt="2025-04-22T14:19:07.492" v="67" actId="1076"/>
          <ac:picMkLst>
            <pc:docMk/>
            <pc:sldMk cId="3103610574" sldId="364"/>
            <ac:picMk id="2" creationId="{AFF7D264-C900-C697-9617-9A6A4AA4BE43}"/>
          </ac:picMkLst>
        </pc:picChg>
      </pc:sldChg>
      <pc:sldChg chg="modSp">
        <pc:chgData name="TH-INST 吉川洋平" userId="S::yoshikawa.yohei@thi.hal.ac.jp::19706b0f-5609-49a4-9fe3-c6e485df3adf" providerId="AD" clId="Web-{BC1BA6C4-6FD7-E13E-25A2-FFFE9BD34172}" dt="2025-04-22T14:19:17.695" v="68" actId="1076"/>
        <pc:sldMkLst>
          <pc:docMk/>
          <pc:sldMk cId="1556420688" sldId="365"/>
        </pc:sldMkLst>
        <pc:picChg chg="mod">
          <ac:chgData name="TH-INST 吉川洋平" userId="S::yoshikawa.yohei@thi.hal.ac.jp::19706b0f-5609-49a4-9fe3-c6e485df3adf" providerId="AD" clId="Web-{BC1BA6C4-6FD7-E13E-25A2-FFFE9BD34172}" dt="2025-04-22T14:19:17.695" v="68" actId="1076"/>
          <ac:picMkLst>
            <pc:docMk/>
            <pc:sldMk cId="1556420688" sldId="365"/>
            <ac:picMk id="8194" creationId="{01A82AC1-452D-8B55-91C9-862D35F1CD38}"/>
          </ac:picMkLst>
        </pc:picChg>
      </pc:sldChg>
      <pc:sldChg chg="modSp">
        <pc:chgData name="TH-INST 吉川洋平" userId="S::yoshikawa.yohei@thi.hal.ac.jp::19706b0f-5609-49a4-9fe3-c6e485df3adf" providerId="AD" clId="Web-{BC1BA6C4-6FD7-E13E-25A2-FFFE9BD34172}" dt="2025-04-22T14:08:22.845" v="25" actId="20577"/>
        <pc:sldMkLst>
          <pc:docMk/>
          <pc:sldMk cId="3225469246" sldId="366"/>
        </pc:sldMkLst>
        <pc:spChg chg="mod">
          <ac:chgData name="TH-INST 吉川洋平" userId="S::yoshikawa.yohei@thi.hal.ac.jp::19706b0f-5609-49a4-9fe3-c6e485df3adf" providerId="AD" clId="Web-{BC1BA6C4-6FD7-E13E-25A2-FFFE9BD34172}" dt="2025-04-22T14:08:22.845" v="25" actId="20577"/>
          <ac:spMkLst>
            <pc:docMk/>
            <pc:sldMk cId="3225469246" sldId="366"/>
            <ac:spMk id="18" creationId="{1BA26AA9-ECB5-7DDE-2E3A-91114ED899F6}"/>
          </ac:spMkLst>
        </pc:spChg>
      </pc:sldChg>
      <pc:sldChg chg="modSp add del ord replId">
        <pc:chgData name="TH-INST 吉川洋平" userId="S::yoshikawa.yohei@thi.hal.ac.jp::19706b0f-5609-49a4-9fe3-c6e485df3adf" providerId="AD" clId="Web-{BC1BA6C4-6FD7-E13E-25A2-FFFE9BD34172}" dt="2025-04-22T14:20:51.841" v="71"/>
        <pc:sldMkLst>
          <pc:docMk/>
          <pc:sldMk cId="3786852615" sldId="372"/>
        </pc:sldMkLst>
        <pc:spChg chg="mod">
          <ac:chgData name="TH-INST 吉川洋平" userId="S::yoshikawa.yohei@thi.hal.ac.jp::19706b0f-5609-49a4-9fe3-c6e485df3adf" providerId="AD" clId="Web-{BC1BA6C4-6FD7-E13E-25A2-FFFE9BD34172}" dt="2025-04-22T13:24:57.409" v="3" actId="20577"/>
          <ac:spMkLst>
            <pc:docMk/>
            <pc:sldMk cId="3786852615" sldId="372"/>
            <ac:spMk id="2" creationId="{9FB197FB-A967-C319-8538-321A813AE018}"/>
          </ac:spMkLst>
        </pc:spChg>
      </pc:sldChg>
      <pc:sldChg chg="modSp add replId">
        <pc:chgData name="TH-INST 吉川洋平" userId="S::yoshikawa.yohei@thi.hal.ac.jp::19706b0f-5609-49a4-9fe3-c6e485df3adf" providerId="AD" clId="Web-{BC1BA6C4-6FD7-E13E-25A2-FFFE9BD34172}" dt="2025-04-22T14:08:04.251" v="23" actId="20577"/>
        <pc:sldMkLst>
          <pc:docMk/>
          <pc:sldMk cId="1950083922" sldId="373"/>
        </pc:sldMkLst>
        <pc:spChg chg="mod">
          <ac:chgData name="TH-INST 吉川洋平" userId="S::yoshikawa.yohei@thi.hal.ac.jp::19706b0f-5609-49a4-9fe3-c6e485df3adf" providerId="AD" clId="Web-{BC1BA6C4-6FD7-E13E-25A2-FFFE9BD34172}" dt="2025-04-22T14:08:04.251" v="23" actId="20577"/>
          <ac:spMkLst>
            <pc:docMk/>
            <pc:sldMk cId="1950083922" sldId="373"/>
            <ac:spMk id="18" creationId="{FB08D28A-C2CA-AB11-8324-934CFDDDA26F}"/>
          </ac:spMkLst>
        </pc:spChg>
      </pc:sldChg>
      <pc:sldChg chg="add replId">
        <pc:chgData name="TH-INST 吉川洋平" userId="S::yoshikawa.yohei@thi.hal.ac.jp::19706b0f-5609-49a4-9fe3-c6e485df3adf" providerId="AD" clId="Web-{BC1BA6C4-6FD7-E13E-25A2-FFFE9BD34172}" dt="2025-04-22T14:20:57.982" v="72"/>
        <pc:sldMkLst>
          <pc:docMk/>
          <pc:sldMk cId="830856444" sldId="374"/>
        </pc:sldMkLst>
      </pc:sldChg>
    </pc:docChg>
  </pc:docChgLst>
  <pc:docChgLst>
    <pc:chgData name="TH-INST 吉川洋平" userId="S::yoshikawa.yohei@thi.hal.ac.jp::19706b0f-5609-49a4-9fe3-c6e485df3adf" providerId="AD" clId="Web-{89F6B7D3-D125-C497-C477-60F0DE0E3235}"/>
    <pc:docChg chg="addSld delSld modSld sldOrd">
      <pc:chgData name="TH-INST 吉川洋平" userId="S::yoshikawa.yohei@thi.hal.ac.jp::19706b0f-5609-49a4-9fe3-c6e485df3adf" providerId="AD" clId="Web-{89F6B7D3-D125-C497-C477-60F0DE0E3235}" dt="2024-10-04T05:45:16.386" v="144" actId="1076"/>
      <pc:docMkLst>
        <pc:docMk/>
      </pc:docMkLst>
      <pc:sldChg chg="addSp delSp modSp">
        <pc:chgData name="TH-INST 吉川洋平" userId="S::yoshikawa.yohei@thi.hal.ac.jp::19706b0f-5609-49a4-9fe3-c6e485df3adf" providerId="AD" clId="Web-{89F6B7D3-D125-C497-C477-60F0DE0E3235}" dt="2024-10-04T05:34:46.957" v="35"/>
        <pc:sldMkLst>
          <pc:docMk/>
          <pc:sldMk cId="3906711844" sldId="257"/>
        </pc:sldMkLst>
      </pc:sldChg>
      <pc:sldChg chg="addSp delSp modSp">
        <pc:chgData name="TH-INST 吉川洋平" userId="S::yoshikawa.yohei@thi.hal.ac.jp::19706b0f-5609-49a4-9fe3-c6e485df3adf" providerId="AD" clId="Web-{89F6B7D3-D125-C497-C477-60F0DE0E3235}" dt="2024-10-04T05:37:40.620" v="54"/>
        <pc:sldMkLst>
          <pc:docMk/>
          <pc:sldMk cId="1354332911" sldId="258"/>
        </pc:sldMkLst>
      </pc:sldChg>
      <pc:sldChg chg="delSp modSp">
        <pc:chgData name="TH-INST 吉川洋平" userId="S::yoshikawa.yohei@thi.hal.ac.jp::19706b0f-5609-49a4-9fe3-c6e485df3adf" providerId="AD" clId="Web-{89F6B7D3-D125-C497-C477-60F0DE0E3235}" dt="2024-10-04T05:35:31.568" v="53" actId="20577"/>
        <pc:sldMkLst>
          <pc:docMk/>
          <pc:sldMk cId="382097654" sldId="259"/>
        </pc:sldMkLst>
      </pc:sldChg>
      <pc:sldChg chg="addSp delSp modSp">
        <pc:chgData name="TH-INST 吉川洋平" userId="S::yoshikawa.yohei@thi.hal.ac.jp::19706b0f-5609-49a4-9fe3-c6e485df3adf" providerId="AD" clId="Web-{89F6B7D3-D125-C497-C477-60F0DE0E3235}" dt="2024-10-04T05:38:25.981" v="56" actId="14100"/>
        <pc:sldMkLst>
          <pc:docMk/>
          <pc:sldMk cId="3901128022" sldId="260"/>
        </pc:sldMkLst>
      </pc:sldChg>
      <pc:sldChg chg="addSp modSp mod setBg">
        <pc:chgData name="TH-INST 吉川洋平" userId="S::yoshikawa.yohei@thi.hal.ac.jp::19706b0f-5609-49a4-9fe3-c6e485df3adf" providerId="AD" clId="Web-{89F6B7D3-D125-C497-C477-60F0DE0E3235}" dt="2024-10-04T05:39:10.373" v="61" actId="20577"/>
        <pc:sldMkLst>
          <pc:docMk/>
          <pc:sldMk cId="2388088012" sldId="264"/>
        </pc:sldMkLst>
      </pc:sldChg>
      <pc:sldChg chg="addSp modSp mod setBg">
        <pc:chgData name="TH-INST 吉川洋平" userId="S::yoshikawa.yohei@thi.hal.ac.jp::19706b0f-5609-49a4-9fe3-c6e485df3adf" providerId="AD" clId="Web-{89F6B7D3-D125-C497-C477-60F0DE0E3235}" dt="2024-10-04T05:39:37.593" v="62"/>
        <pc:sldMkLst>
          <pc:docMk/>
          <pc:sldMk cId="3275251922" sldId="266"/>
        </pc:sldMkLst>
      </pc:sldChg>
      <pc:sldChg chg="addSp modSp mod setBg">
        <pc:chgData name="TH-INST 吉川洋平" userId="S::yoshikawa.yohei@thi.hal.ac.jp::19706b0f-5609-49a4-9fe3-c6e485df3adf" providerId="AD" clId="Web-{89F6B7D3-D125-C497-C477-60F0DE0E3235}" dt="2024-10-04T05:39:48.218" v="63"/>
        <pc:sldMkLst>
          <pc:docMk/>
          <pc:sldMk cId="3116977061" sldId="268"/>
        </pc:sldMkLst>
      </pc:sldChg>
      <pc:sldChg chg="addSp modSp mod setBg">
        <pc:chgData name="TH-INST 吉川洋平" userId="S::yoshikawa.yohei@thi.hal.ac.jp::19706b0f-5609-49a4-9fe3-c6e485df3adf" providerId="AD" clId="Web-{89F6B7D3-D125-C497-C477-60F0DE0E3235}" dt="2024-10-04T05:40:09.328" v="68" actId="1076"/>
        <pc:sldMkLst>
          <pc:docMk/>
          <pc:sldMk cId="3625637695" sldId="269"/>
        </pc:sldMkLst>
      </pc:sldChg>
      <pc:sldChg chg="addSp modSp mod setBg">
        <pc:chgData name="TH-INST 吉川洋平" userId="S::yoshikawa.yohei@thi.hal.ac.jp::19706b0f-5609-49a4-9fe3-c6e485df3adf" providerId="AD" clId="Web-{89F6B7D3-D125-C497-C477-60F0DE0E3235}" dt="2024-10-04T05:40:23.407" v="72" actId="1076"/>
        <pc:sldMkLst>
          <pc:docMk/>
          <pc:sldMk cId="1912699109" sldId="270"/>
        </pc:sldMkLst>
      </pc:sldChg>
      <pc:sldChg chg="addSp delSp">
        <pc:chgData name="TH-INST 吉川洋平" userId="S::yoshikawa.yohei@thi.hal.ac.jp::19706b0f-5609-49a4-9fe3-c6e485df3adf" providerId="AD" clId="Web-{89F6B7D3-D125-C497-C477-60F0DE0E3235}" dt="2024-10-04T05:41:16.112" v="83"/>
        <pc:sldMkLst>
          <pc:docMk/>
          <pc:sldMk cId="2310975100" sldId="271"/>
        </pc:sldMkLst>
      </pc:sldChg>
      <pc:sldChg chg="addSp delSp modSp mod setBg">
        <pc:chgData name="TH-INST 吉川洋平" userId="S::yoshikawa.yohei@thi.hal.ac.jp::19706b0f-5609-49a4-9fe3-c6e485df3adf" providerId="AD" clId="Web-{89F6B7D3-D125-C497-C477-60F0DE0E3235}" dt="2024-10-04T05:42:00.895" v="92" actId="1076"/>
        <pc:sldMkLst>
          <pc:docMk/>
          <pc:sldMk cId="17742983" sldId="276"/>
        </pc:sldMkLst>
      </pc:sldChg>
      <pc:sldChg chg="addSp delSp modSp mod setBg">
        <pc:chgData name="TH-INST 吉川洋平" userId="S::yoshikawa.yohei@thi.hal.ac.jp::19706b0f-5609-49a4-9fe3-c6e485df3adf" providerId="AD" clId="Web-{89F6B7D3-D125-C497-C477-60F0DE0E3235}" dt="2024-10-04T05:45:16.386" v="144" actId="1076"/>
        <pc:sldMkLst>
          <pc:docMk/>
          <pc:sldMk cId="274928361" sldId="277"/>
        </pc:sldMkLst>
      </pc:sldChg>
      <pc:sldChg chg="addSp modSp mod setBg">
        <pc:chgData name="TH-INST 吉川洋平" userId="S::yoshikawa.yohei@thi.hal.ac.jp::19706b0f-5609-49a4-9fe3-c6e485df3adf" providerId="AD" clId="Web-{89F6B7D3-D125-C497-C477-60F0DE0E3235}" dt="2024-10-04T05:41:01.518" v="81" actId="20577"/>
        <pc:sldMkLst>
          <pc:docMk/>
          <pc:sldMk cId="511006646" sldId="284"/>
        </pc:sldMkLst>
      </pc:sldChg>
      <pc:sldChg chg="addSp delSp modSp mod modClrScheme delDesignElem chgLayout">
        <pc:chgData name="TH-INST 吉川洋平" userId="S::yoshikawa.yohei@thi.hal.ac.jp::19706b0f-5609-49a4-9fe3-c6e485df3adf" providerId="AD" clId="Web-{89F6B7D3-D125-C497-C477-60F0DE0E3235}" dt="2024-10-04T05:17:49.077" v="28"/>
        <pc:sldMkLst>
          <pc:docMk/>
          <pc:sldMk cId="1691572667" sldId="298"/>
        </pc:sldMkLst>
      </pc:sldChg>
      <pc:sldChg chg="del">
        <pc:chgData name="TH-INST 吉川洋平" userId="S::yoshikawa.yohei@thi.hal.ac.jp::19706b0f-5609-49a4-9fe3-c6e485df3adf" providerId="AD" clId="Web-{89F6B7D3-D125-C497-C477-60F0DE0E3235}" dt="2024-10-04T05:08:34.588" v="7"/>
        <pc:sldMkLst>
          <pc:docMk/>
          <pc:sldMk cId="2263242439" sldId="304"/>
        </pc:sldMkLst>
      </pc:sldChg>
      <pc:sldChg chg="del">
        <pc:chgData name="TH-INST 吉川洋平" userId="S::yoshikawa.yohei@thi.hal.ac.jp::19706b0f-5609-49a4-9fe3-c6e485df3adf" providerId="AD" clId="Web-{89F6B7D3-D125-C497-C477-60F0DE0E3235}" dt="2024-10-04T05:08:34.588" v="6"/>
        <pc:sldMkLst>
          <pc:docMk/>
          <pc:sldMk cId="1175413936" sldId="305"/>
        </pc:sldMkLst>
      </pc:sldChg>
      <pc:sldChg chg="del">
        <pc:chgData name="TH-INST 吉川洋平" userId="S::yoshikawa.yohei@thi.hal.ac.jp::19706b0f-5609-49a4-9fe3-c6e485df3adf" providerId="AD" clId="Web-{89F6B7D3-D125-C497-C477-60F0DE0E3235}" dt="2024-10-04T05:08:34.588" v="5"/>
        <pc:sldMkLst>
          <pc:docMk/>
          <pc:sldMk cId="600655186" sldId="306"/>
        </pc:sldMkLst>
      </pc:sldChg>
      <pc:sldChg chg="del">
        <pc:chgData name="TH-INST 吉川洋平" userId="S::yoshikawa.yohei@thi.hal.ac.jp::19706b0f-5609-49a4-9fe3-c6e485df3adf" providerId="AD" clId="Web-{89F6B7D3-D125-C497-C477-60F0DE0E3235}" dt="2024-10-04T05:08:34.588" v="4"/>
        <pc:sldMkLst>
          <pc:docMk/>
          <pc:sldMk cId="1092267763" sldId="307"/>
        </pc:sldMkLst>
      </pc:sldChg>
      <pc:sldChg chg="del">
        <pc:chgData name="TH-INST 吉川洋平" userId="S::yoshikawa.yohei@thi.hal.ac.jp::19706b0f-5609-49a4-9fe3-c6e485df3adf" providerId="AD" clId="Web-{89F6B7D3-D125-C497-C477-60F0DE0E3235}" dt="2024-10-04T05:08:34.588" v="3"/>
        <pc:sldMkLst>
          <pc:docMk/>
          <pc:sldMk cId="177021056" sldId="308"/>
        </pc:sldMkLst>
      </pc:sldChg>
      <pc:sldChg chg="del">
        <pc:chgData name="TH-INST 吉川洋平" userId="S::yoshikawa.yohei@thi.hal.ac.jp::19706b0f-5609-49a4-9fe3-c6e485df3adf" providerId="AD" clId="Web-{89F6B7D3-D125-C497-C477-60F0DE0E3235}" dt="2024-10-04T05:08:34.588" v="2"/>
        <pc:sldMkLst>
          <pc:docMk/>
          <pc:sldMk cId="1171183159" sldId="309"/>
        </pc:sldMkLst>
      </pc:sldChg>
      <pc:sldChg chg="del">
        <pc:chgData name="TH-INST 吉川洋平" userId="S::yoshikawa.yohei@thi.hal.ac.jp::19706b0f-5609-49a4-9fe3-c6e485df3adf" providerId="AD" clId="Web-{89F6B7D3-D125-C497-C477-60F0DE0E3235}" dt="2024-10-04T05:08:34.588" v="1"/>
        <pc:sldMkLst>
          <pc:docMk/>
          <pc:sldMk cId="3977413649" sldId="310"/>
        </pc:sldMkLst>
      </pc:sldChg>
      <pc:sldChg chg="addSp delSp modSp mod modClrScheme chgLayout">
        <pc:chgData name="TH-INST 吉川洋平" userId="S::yoshikawa.yohei@thi.hal.ac.jp::19706b0f-5609-49a4-9fe3-c6e485df3adf" providerId="AD" clId="Web-{89F6B7D3-D125-C497-C477-60F0DE0E3235}" dt="2024-10-04T05:17:28.451" v="26"/>
        <pc:sldMkLst>
          <pc:docMk/>
          <pc:sldMk cId="2405177393" sldId="313"/>
        </pc:sldMkLst>
      </pc:sldChg>
      <pc:sldChg chg="addSp delSp modSp mod modClrScheme delDesignElem chgLayout">
        <pc:chgData name="TH-INST 吉川洋平" userId="S::yoshikawa.yohei@thi.hal.ac.jp::19706b0f-5609-49a4-9fe3-c6e485df3adf" providerId="AD" clId="Web-{89F6B7D3-D125-C497-C477-60F0DE0E3235}" dt="2024-10-04T05:17:39.482" v="27"/>
        <pc:sldMkLst>
          <pc:docMk/>
          <pc:sldMk cId="3982353365" sldId="315"/>
        </pc:sldMkLst>
      </pc:sldChg>
      <pc:sldChg chg="del">
        <pc:chgData name="TH-INST 吉川洋平" userId="S::yoshikawa.yohei@thi.hal.ac.jp::19706b0f-5609-49a4-9fe3-c6e485df3adf" providerId="AD" clId="Web-{89F6B7D3-D125-C497-C477-60F0DE0E3235}" dt="2024-10-04T05:08:34.588" v="8"/>
        <pc:sldMkLst>
          <pc:docMk/>
          <pc:sldMk cId="1678177121" sldId="324"/>
        </pc:sldMkLst>
      </pc:sldChg>
      <pc:sldChg chg="modSp">
        <pc:chgData name="TH-INST 吉川洋平" userId="S::yoshikawa.yohei@thi.hal.ac.jp::19706b0f-5609-49a4-9fe3-c6e485df3adf" providerId="AD" clId="Web-{89F6B7D3-D125-C497-C477-60F0DE0E3235}" dt="2024-10-04T05:15:06.711" v="11"/>
        <pc:sldMkLst>
          <pc:docMk/>
          <pc:sldMk cId="2091476712" sldId="332"/>
        </pc:sldMkLst>
      </pc:sldChg>
      <pc:sldChg chg="del">
        <pc:chgData name="TH-INST 吉川洋平" userId="S::yoshikawa.yohei@thi.hal.ac.jp::19706b0f-5609-49a4-9fe3-c6e485df3adf" providerId="AD" clId="Web-{89F6B7D3-D125-C497-C477-60F0DE0E3235}" dt="2024-10-04T05:08:34.588" v="0"/>
        <pc:sldMkLst>
          <pc:docMk/>
          <pc:sldMk cId="1510932942" sldId="335"/>
        </pc:sldMkLst>
      </pc:sldChg>
      <pc:sldChg chg="add del replId">
        <pc:chgData name="TH-INST 吉川洋平" userId="S::yoshikawa.yohei@thi.hal.ac.jp::19706b0f-5609-49a4-9fe3-c6e485df3adf" providerId="AD" clId="Web-{89F6B7D3-D125-C497-C477-60F0DE0E3235}" dt="2024-10-04T05:16:43.762" v="15"/>
        <pc:sldMkLst>
          <pc:docMk/>
          <pc:sldMk cId="2497005413" sldId="335"/>
        </pc:sldMkLst>
      </pc:sldChg>
      <pc:sldChg chg="add del replId">
        <pc:chgData name="TH-INST 吉川洋平" userId="S::yoshikawa.yohei@thi.hal.ac.jp::19706b0f-5609-49a4-9fe3-c6e485df3adf" providerId="AD" clId="Web-{89F6B7D3-D125-C497-C477-60F0DE0E3235}" dt="2024-10-04T05:16:52.824" v="17"/>
        <pc:sldMkLst>
          <pc:docMk/>
          <pc:sldMk cId="2501160550" sldId="335"/>
        </pc:sldMkLst>
      </pc:sldChg>
      <pc:sldChg chg="add del replId">
        <pc:chgData name="TH-INST 吉川洋平" userId="S::yoshikawa.yohei@thi.hal.ac.jp::19706b0f-5609-49a4-9fe3-c6e485df3adf" providerId="AD" clId="Web-{89F6B7D3-D125-C497-C477-60F0DE0E3235}" dt="2024-10-04T05:16:34.605" v="13"/>
        <pc:sldMkLst>
          <pc:docMk/>
          <pc:sldMk cId="2665718005" sldId="335"/>
        </pc:sldMkLst>
      </pc:sldChg>
      <pc:sldChg chg="add del ord replId">
        <pc:chgData name="TH-INST 吉川洋平" userId="S::yoshikawa.yohei@thi.hal.ac.jp::19706b0f-5609-49a4-9fe3-c6e485df3adf" providerId="AD" clId="Web-{89F6B7D3-D125-C497-C477-60F0DE0E3235}" dt="2024-10-04T05:17:09.169" v="20"/>
        <pc:sldMkLst>
          <pc:docMk/>
          <pc:sldMk cId="3693427166" sldId="335"/>
        </pc:sldMkLst>
      </pc:sldChg>
    </pc:docChg>
  </pc:docChgLst>
  <pc:docChgLst>
    <pc:chgData name="TH-INST 吉川洋平" userId="S::yoshikawa.yohei@thi.hal.ac.jp::19706b0f-5609-49a4-9fe3-c6e485df3adf" providerId="AD" clId="Web-{571C0018-472D-272E-730F-D89D828C833A}"/>
    <pc:docChg chg="addSld delSld modSld addMainMaster delMainMaster">
      <pc:chgData name="TH-INST 吉川洋平" userId="S::yoshikawa.yohei@thi.hal.ac.jp::19706b0f-5609-49a4-9fe3-c6e485df3adf" providerId="AD" clId="Web-{571C0018-472D-272E-730F-D89D828C833A}" dt="2024-10-03T23:43:32.101" v="460"/>
      <pc:docMkLst>
        <pc:docMk/>
      </pc:docMkLst>
      <pc:sldChg chg="addSp delSp modSp mod modClrScheme delDesignElem chgLayout">
        <pc:chgData name="TH-INST 吉川洋平" userId="S::yoshikawa.yohei@thi.hal.ac.jp::19706b0f-5609-49a4-9fe3-c6e485df3adf" providerId="AD" clId="Web-{571C0018-472D-272E-730F-D89D828C833A}" dt="2024-10-03T23:43:32.101" v="460"/>
        <pc:sldMkLst>
          <pc:docMk/>
          <pc:sldMk cId="2128380218" sldId="256"/>
        </pc:sldMkLst>
      </pc:sldChg>
      <pc:sldChg chg="addSp delSp modSp mod modClrScheme delDesignElem chgLayout">
        <pc:chgData name="TH-INST 吉川洋平" userId="S::yoshikawa.yohei@thi.hal.ac.jp::19706b0f-5609-49a4-9fe3-c6e485df3adf" providerId="AD" clId="Web-{571C0018-472D-272E-730F-D89D828C833A}" dt="2024-10-03T23:43:32.101" v="460"/>
        <pc:sldMkLst>
          <pc:docMk/>
          <pc:sldMk cId="3906711844" sldId="257"/>
        </pc:sldMkLst>
      </pc:sldChg>
      <pc:sldChg chg="addSp delSp modSp mod modClrScheme delDesignElem chgLayout">
        <pc:chgData name="TH-INST 吉川洋平" userId="S::yoshikawa.yohei@thi.hal.ac.jp::19706b0f-5609-49a4-9fe3-c6e485df3adf" providerId="AD" clId="Web-{571C0018-472D-272E-730F-D89D828C833A}" dt="2024-10-03T23:43:32.101" v="460"/>
        <pc:sldMkLst>
          <pc:docMk/>
          <pc:sldMk cId="1354332911" sldId="258"/>
        </pc:sldMkLst>
      </pc:sldChg>
      <pc:sldChg chg="addSp delSp modSp mod modClrScheme delDesignElem chgLayout">
        <pc:chgData name="TH-INST 吉川洋平" userId="S::yoshikawa.yohei@thi.hal.ac.jp::19706b0f-5609-49a4-9fe3-c6e485df3adf" providerId="AD" clId="Web-{571C0018-472D-272E-730F-D89D828C833A}" dt="2024-10-03T23:43:32.101" v="460"/>
        <pc:sldMkLst>
          <pc:docMk/>
          <pc:sldMk cId="382097654" sldId="259"/>
        </pc:sldMkLst>
      </pc:sldChg>
      <pc:sldChg chg="addSp delSp modSp add mod replId modClrScheme delDesignElem chgLayout">
        <pc:chgData name="TH-INST 吉川洋平" userId="S::yoshikawa.yohei@thi.hal.ac.jp::19706b0f-5609-49a4-9fe3-c6e485df3adf" providerId="AD" clId="Web-{571C0018-472D-272E-730F-D89D828C833A}" dt="2024-10-03T23:43:32.101" v="460"/>
        <pc:sldMkLst>
          <pc:docMk/>
          <pc:sldMk cId="3901128022" sldId="260"/>
        </pc:sldMkLst>
      </pc:sldChg>
      <pc:sldChg chg="addSp delSp modSp add mod replId modClrScheme delDesignElem chgLayout">
        <pc:chgData name="TH-INST 吉川洋平" userId="S::yoshikawa.yohei@thi.hal.ac.jp::19706b0f-5609-49a4-9fe3-c6e485df3adf" providerId="AD" clId="Web-{571C0018-472D-272E-730F-D89D828C833A}" dt="2024-10-03T23:43:32.101" v="460"/>
        <pc:sldMkLst>
          <pc:docMk/>
          <pc:sldMk cId="1847087879" sldId="261"/>
        </pc:sldMkLst>
      </pc:sldChg>
      <pc:sldChg chg="modSp add del replId">
        <pc:chgData name="TH-INST 吉川洋平" userId="S::yoshikawa.yohei@thi.hal.ac.jp::19706b0f-5609-49a4-9fe3-c6e485df3adf" providerId="AD" clId="Web-{571C0018-472D-272E-730F-D89D828C833A}" dt="2024-10-03T23:06:16.310" v="232"/>
        <pc:sldMkLst>
          <pc:docMk/>
          <pc:sldMk cId="2629014268" sldId="262"/>
        </pc:sldMkLst>
      </pc:sldChg>
      <pc:sldChg chg="addSp delSp modSp add mod replId modClrScheme delDesignElem chgLayout">
        <pc:chgData name="TH-INST 吉川洋平" userId="S::yoshikawa.yohei@thi.hal.ac.jp::19706b0f-5609-49a4-9fe3-c6e485df3adf" providerId="AD" clId="Web-{571C0018-472D-272E-730F-D89D828C833A}" dt="2024-10-03T23:43:32.101" v="460"/>
        <pc:sldMkLst>
          <pc:docMk/>
          <pc:sldMk cId="3966921020" sldId="262"/>
        </pc:sldMkLst>
      </pc:sldChg>
      <pc:sldChg chg="addSp delSp modSp add mod replId modClrScheme delDesignElem chgLayout">
        <pc:chgData name="TH-INST 吉川洋平" userId="S::yoshikawa.yohei@thi.hal.ac.jp::19706b0f-5609-49a4-9fe3-c6e485df3adf" providerId="AD" clId="Web-{571C0018-472D-272E-730F-D89D828C833A}" dt="2024-10-03T23:43:32.101" v="460"/>
        <pc:sldMkLst>
          <pc:docMk/>
          <pc:sldMk cId="349567212" sldId="263"/>
        </pc:sldMkLst>
      </pc:sldChg>
      <pc:sldChg chg="modSp add del replId">
        <pc:chgData name="TH-INST 吉川洋平" userId="S::yoshikawa.yohei@thi.hal.ac.jp::19706b0f-5609-49a4-9fe3-c6e485df3adf" providerId="AD" clId="Web-{571C0018-472D-272E-730F-D89D828C833A}" dt="2024-10-03T23:07:05.155" v="252"/>
        <pc:sldMkLst>
          <pc:docMk/>
          <pc:sldMk cId="965721470" sldId="263"/>
        </pc:sldMkLst>
      </pc:sldChg>
      <pc:sldChg chg="addSp modSp new mod modClrScheme chgLayout">
        <pc:chgData name="TH-INST 吉川洋平" userId="S::yoshikawa.yohei@thi.hal.ac.jp::19706b0f-5609-49a4-9fe3-c6e485df3adf" providerId="AD" clId="Web-{571C0018-472D-272E-730F-D89D828C833A}" dt="2024-10-03T23:43:32.101" v="460"/>
        <pc:sldMkLst>
          <pc:docMk/>
          <pc:sldMk cId="276713457" sldId="264"/>
        </pc:sldMkLst>
      </pc:sldChg>
      <pc:sldChg chg="addSp delSp modSp new del">
        <pc:chgData name="TH-INST 吉川洋平" userId="S::yoshikawa.yohei@thi.hal.ac.jp::19706b0f-5609-49a4-9fe3-c6e485df3adf" providerId="AD" clId="Web-{571C0018-472D-272E-730F-D89D828C833A}" dt="2024-10-03T23:42:41.975" v="454"/>
        <pc:sldMkLst>
          <pc:docMk/>
          <pc:sldMk cId="3066312229" sldId="264"/>
        </pc:sldMkLst>
      </pc:sldChg>
      <pc:sldChg chg="modSp add del replId">
        <pc:chgData name="TH-INST 吉川洋平" userId="S::yoshikawa.yohei@thi.hal.ac.jp::19706b0f-5609-49a4-9fe3-c6e485df3adf" providerId="AD" clId="Web-{571C0018-472D-272E-730F-D89D828C833A}" dt="2024-10-03T23:12:46.276" v="340"/>
        <pc:sldMkLst>
          <pc:docMk/>
          <pc:sldMk cId="3082888679" sldId="264"/>
        </pc:sldMkLst>
      </pc:sldChg>
      <pc:sldChg chg="modSp add del replId">
        <pc:chgData name="TH-INST 吉川洋平" userId="S::yoshikawa.yohei@thi.hal.ac.jp::19706b0f-5609-49a4-9fe3-c6e485df3adf" providerId="AD" clId="Web-{571C0018-472D-272E-730F-D89D828C833A}" dt="2024-10-03T23:07:02.202" v="251"/>
        <pc:sldMkLst>
          <pc:docMk/>
          <pc:sldMk cId="1676846411" sldId="265"/>
        </pc:sldMkLst>
      </pc:sldChg>
      <pc:sldChg chg="modSp add del replId">
        <pc:chgData name="TH-INST 吉川洋平" userId="S::yoshikawa.yohei@thi.hal.ac.jp::19706b0f-5609-49a4-9fe3-c6e485df3adf" providerId="AD" clId="Web-{571C0018-472D-272E-730F-D89D828C833A}" dt="2024-10-03T23:12:54.448" v="341"/>
        <pc:sldMkLst>
          <pc:docMk/>
          <pc:sldMk cId="3422580261" sldId="266"/>
        </pc:sldMkLst>
      </pc:sldChg>
      <pc:sldChg chg="add del replId">
        <pc:chgData name="TH-INST 吉川洋平" userId="S::yoshikawa.yohei@thi.hal.ac.jp::19706b0f-5609-49a4-9fe3-c6e485df3adf" providerId="AD" clId="Web-{571C0018-472D-272E-730F-D89D828C833A}" dt="2024-10-03T04:05:59.324" v="184"/>
        <pc:sldMkLst>
          <pc:docMk/>
          <pc:sldMk cId="990220635" sldId="267"/>
        </pc:sldMkLst>
      </pc:sldChg>
      <pc:sldMasterChg chg="add del addSldLayout delSldLayout">
        <pc:chgData name="TH-INST 吉川洋平" userId="S::yoshikawa.yohei@thi.hal.ac.jp::19706b0f-5609-49a4-9fe3-c6e485df3adf" providerId="AD" clId="Web-{571C0018-472D-272E-730F-D89D828C833A}" dt="2024-10-03T23:43:32.101" v="460"/>
        <pc:sldMasterMkLst>
          <pc:docMk/>
          <pc:sldMasterMk cId="1980416740" sldId="2147483713"/>
        </pc:sldMasterMkLst>
        <pc:sldLayoutChg chg="add del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1980416740" sldId="2147483713"/>
            <pc:sldLayoutMk cId="3286516620" sldId="2147483714"/>
          </pc:sldLayoutMkLst>
        </pc:sldLayoutChg>
        <pc:sldLayoutChg chg="add del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1980416740" sldId="2147483713"/>
            <pc:sldLayoutMk cId="2239023549" sldId="2147483715"/>
          </pc:sldLayoutMkLst>
        </pc:sldLayoutChg>
        <pc:sldLayoutChg chg="add del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1980416740" sldId="2147483713"/>
            <pc:sldLayoutMk cId="3569660164" sldId="2147483716"/>
          </pc:sldLayoutMkLst>
        </pc:sldLayoutChg>
        <pc:sldLayoutChg chg="add del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1980416740" sldId="2147483713"/>
            <pc:sldLayoutMk cId="1052327652" sldId="2147483717"/>
          </pc:sldLayoutMkLst>
        </pc:sldLayoutChg>
        <pc:sldLayoutChg chg="add del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1980416740" sldId="2147483713"/>
            <pc:sldLayoutMk cId="2041796501" sldId="2147483718"/>
          </pc:sldLayoutMkLst>
        </pc:sldLayoutChg>
        <pc:sldLayoutChg chg="add del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1980416740" sldId="2147483713"/>
            <pc:sldLayoutMk cId="155107584" sldId="2147483719"/>
          </pc:sldLayoutMkLst>
        </pc:sldLayoutChg>
        <pc:sldLayoutChg chg="add del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1980416740" sldId="2147483713"/>
            <pc:sldLayoutMk cId="3444254665" sldId="2147483720"/>
          </pc:sldLayoutMkLst>
        </pc:sldLayoutChg>
        <pc:sldLayoutChg chg="add del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1980416740" sldId="2147483713"/>
            <pc:sldLayoutMk cId="4107992588" sldId="2147483721"/>
          </pc:sldLayoutMkLst>
        </pc:sldLayoutChg>
        <pc:sldLayoutChg chg="add del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1980416740" sldId="2147483713"/>
            <pc:sldLayoutMk cId="1218681354" sldId="2147483722"/>
          </pc:sldLayoutMkLst>
        </pc:sldLayoutChg>
        <pc:sldLayoutChg chg="add del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1980416740" sldId="2147483713"/>
            <pc:sldLayoutMk cId="3234478483" sldId="2147483723"/>
          </pc:sldLayoutMkLst>
        </pc:sldLayoutChg>
        <pc:sldLayoutChg chg="add del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1980416740" sldId="2147483713"/>
            <pc:sldLayoutMk cId="3327803143" sldId="2147483724"/>
          </pc:sldLayoutMkLst>
        </pc:sldLayoutChg>
      </pc:sldMasterChg>
      <pc:sldMasterChg chg="add del addSldLayout delSldLayout modSldLayout">
        <pc:chgData name="TH-INST 吉川洋平" userId="S::yoshikawa.yohei@thi.hal.ac.jp::19706b0f-5609-49a4-9fe3-c6e485df3adf" providerId="AD" clId="Web-{571C0018-472D-272E-730F-D89D828C833A}" dt="2024-10-03T23:43:32.101" v="460"/>
        <pc:sldMasterMkLst>
          <pc:docMk/>
          <pc:sldMasterMk cId="2400293663" sldId="2147483725"/>
        </pc:sldMasterMkLst>
        <pc:sldLayoutChg chg="add del mod replId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2400293663" sldId="2147483725"/>
            <pc:sldLayoutMk cId="693543749" sldId="2147483726"/>
          </pc:sldLayoutMkLst>
        </pc:sldLayoutChg>
        <pc:sldLayoutChg chg="add del mod replId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2400293663" sldId="2147483725"/>
            <pc:sldLayoutMk cId="2499437395" sldId="2147483727"/>
          </pc:sldLayoutMkLst>
        </pc:sldLayoutChg>
        <pc:sldLayoutChg chg="add del mod replId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2400293663" sldId="2147483725"/>
            <pc:sldLayoutMk cId="3785044298" sldId="2147483728"/>
          </pc:sldLayoutMkLst>
        </pc:sldLayoutChg>
        <pc:sldLayoutChg chg="add del mod replId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2400293663" sldId="2147483725"/>
            <pc:sldLayoutMk cId="2823226437" sldId="2147483729"/>
          </pc:sldLayoutMkLst>
        </pc:sldLayoutChg>
        <pc:sldLayoutChg chg="add del mod replId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2400293663" sldId="2147483725"/>
            <pc:sldLayoutMk cId="561289751" sldId="2147483730"/>
          </pc:sldLayoutMkLst>
        </pc:sldLayoutChg>
        <pc:sldLayoutChg chg="add del mod replId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2400293663" sldId="2147483725"/>
            <pc:sldLayoutMk cId="887584877" sldId="2147483731"/>
          </pc:sldLayoutMkLst>
        </pc:sldLayoutChg>
        <pc:sldLayoutChg chg="add del mod replId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2400293663" sldId="2147483725"/>
            <pc:sldLayoutMk cId="4200490060" sldId="2147483732"/>
          </pc:sldLayoutMkLst>
        </pc:sldLayoutChg>
        <pc:sldLayoutChg chg="add del mod replId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2400293663" sldId="2147483725"/>
            <pc:sldLayoutMk cId="3870408764" sldId="2147483733"/>
          </pc:sldLayoutMkLst>
        </pc:sldLayoutChg>
        <pc:sldLayoutChg chg="add del mod replId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2400293663" sldId="2147483725"/>
            <pc:sldLayoutMk cId="4265405980" sldId="2147483734"/>
          </pc:sldLayoutMkLst>
        </pc:sldLayoutChg>
        <pc:sldLayoutChg chg="add del mod replId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2400293663" sldId="2147483725"/>
            <pc:sldLayoutMk cId="492181658" sldId="2147483735"/>
          </pc:sldLayoutMkLst>
        </pc:sldLayoutChg>
        <pc:sldLayoutChg chg="add del mod replId">
          <pc:chgData name="TH-INST 吉川洋平" userId="S::yoshikawa.yohei@thi.hal.ac.jp::19706b0f-5609-49a4-9fe3-c6e485df3adf" providerId="AD" clId="Web-{571C0018-472D-272E-730F-D89D828C833A}" dt="2024-10-03T23:43:32.101" v="460"/>
          <pc:sldLayoutMkLst>
            <pc:docMk/>
            <pc:sldMasterMk cId="2400293663" sldId="2147483725"/>
            <pc:sldLayoutMk cId="437031140" sldId="2147483736"/>
          </pc:sldLayoutMkLst>
        </pc:sldLayoutChg>
      </pc:sldMasterChg>
    </pc:docChg>
  </pc:docChgLst>
  <pc:docChgLst>
    <pc:chgData name="TH-INST 吉川洋平" userId="S::yoshikawa.yohei@thi.hal.ac.jp::19706b0f-5609-49a4-9fe3-c6e485df3adf" providerId="AD" clId="Web-{0BF3ABE1-B546-9A8E-9216-0D87EDB0A275}"/>
    <pc:docChg chg="addSld delSld modSld sldOrd">
      <pc:chgData name="TH-INST 吉川洋平" userId="S::yoshikawa.yohei@thi.hal.ac.jp::19706b0f-5609-49a4-9fe3-c6e485df3adf" providerId="AD" clId="Web-{0BF3ABE1-B546-9A8E-9216-0D87EDB0A275}" dt="2024-10-05T05:50:17.794" v="222" actId="20577"/>
      <pc:docMkLst>
        <pc:docMk/>
      </pc:docMkLst>
      <pc:sldChg chg="modSp">
        <pc:chgData name="TH-INST 吉川洋平" userId="S::yoshikawa.yohei@thi.hal.ac.jp::19706b0f-5609-49a4-9fe3-c6e485df3adf" providerId="AD" clId="Web-{0BF3ABE1-B546-9A8E-9216-0D87EDB0A275}" dt="2024-10-05T05:50:17.794" v="222" actId="20577"/>
        <pc:sldMkLst>
          <pc:docMk/>
          <pc:sldMk cId="2128380218" sldId="256"/>
        </pc:sldMkLst>
      </pc:sldChg>
      <pc:sldChg chg="modSp">
        <pc:chgData name="TH-INST 吉川洋平" userId="S::yoshikawa.yohei@thi.hal.ac.jp::19706b0f-5609-49a4-9fe3-c6e485df3adf" providerId="AD" clId="Web-{0BF3ABE1-B546-9A8E-9216-0D87EDB0A275}" dt="2024-10-05T03:32:15.444" v="141"/>
        <pc:sldMkLst>
          <pc:docMk/>
          <pc:sldMk cId="3906711844" sldId="257"/>
        </pc:sldMkLst>
      </pc:sldChg>
      <pc:sldChg chg="modSp">
        <pc:chgData name="TH-INST 吉川洋平" userId="S::yoshikawa.yohei@thi.hal.ac.jp::19706b0f-5609-49a4-9fe3-c6e485df3adf" providerId="AD" clId="Web-{0BF3ABE1-B546-9A8E-9216-0D87EDB0A275}" dt="2024-10-05T03:33:11.354" v="148" actId="14100"/>
        <pc:sldMkLst>
          <pc:docMk/>
          <pc:sldMk cId="382097654" sldId="259"/>
        </pc:sldMkLst>
      </pc:sldChg>
      <pc:sldChg chg="modSp">
        <pc:chgData name="TH-INST 吉川洋平" userId="S::yoshikawa.yohei@thi.hal.ac.jp::19706b0f-5609-49a4-9fe3-c6e485df3adf" providerId="AD" clId="Web-{0BF3ABE1-B546-9A8E-9216-0D87EDB0A275}" dt="2024-10-05T03:30:46.798" v="140" actId="20577"/>
        <pc:sldMkLst>
          <pc:docMk/>
          <pc:sldMk cId="3966921020" sldId="262"/>
        </pc:sldMkLst>
      </pc:sldChg>
      <pc:sldChg chg="del">
        <pc:chgData name="TH-INST 吉川洋平" userId="S::yoshikawa.yohei@thi.hal.ac.jp::19706b0f-5609-49a4-9fe3-c6e485df3adf" providerId="AD" clId="Web-{0BF3ABE1-B546-9A8E-9216-0D87EDB0A275}" dt="2024-10-05T03:34:38.907" v="164"/>
        <pc:sldMkLst>
          <pc:docMk/>
          <pc:sldMk cId="511006646" sldId="284"/>
        </pc:sldMkLst>
      </pc:sldChg>
      <pc:sldChg chg="del">
        <pc:chgData name="TH-INST 吉川洋平" userId="S::yoshikawa.yohei@thi.hal.ac.jp::19706b0f-5609-49a4-9fe3-c6e485df3adf" providerId="AD" clId="Web-{0BF3ABE1-B546-9A8E-9216-0D87EDB0A275}" dt="2024-10-05T03:27:37.206" v="114"/>
        <pc:sldMkLst>
          <pc:docMk/>
          <pc:sldMk cId="2615424088" sldId="337"/>
        </pc:sldMkLst>
      </pc:sldChg>
      <pc:sldChg chg="delSp modSp">
        <pc:chgData name="TH-INST 吉川洋平" userId="S::yoshikawa.yohei@thi.hal.ac.jp::19706b0f-5609-49a4-9fe3-c6e485df3adf" providerId="AD" clId="Web-{0BF3ABE1-B546-9A8E-9216-0D87EDB0A275}" dt="2024-10-05T03:42:42.320" v="216" actId="20577"/>
        <pc:sldMkLst>
          <pc:docMk/>
          <pc:sldMk cId="3210628383" sldId="338"/>
        </pc:sldMkLst>
      </pc:sldChg>
      <pc:sldChg chg="modSp">
        <pc:chgData name="TH-INST 吉川洋平" userId="S::yoshikawa.yohei@thi.hal.ac.jp::19706b0f-5609-49a4-9fe3-c6e485df3adf" providerId="AD" clId="Web-{0BF3ABE1-B546-9A8E-9216-0D87EDB0A275}" dt="2024-10-05T03:30:30.093" v="139" actId="20577"/>
        <pc:sldMkLst>
          <pc:docMk/>
          <pc:sldMk cId="3671391023" sldId="340"/>
        </pc:sldMkLst>
      </pc:sldChg>
      <pc:sldChg chg="modSp">
        <pc:chgData name="TH-INST 吉川洋平" userId="S::yoshikawa.yohei@thi.hal.ac.jp::19706b0f-5609-49a4-9fe3-c6e485df3adf" providerId="AD" clId="Web-{0BF3ABE1-B546-9A8E-9216-0D87EDB0A275}" dt="2024-10-05T03:26:59.376" v="108" actId="1076"/>
        <pc:sldMkLst>
          <pc:docMk/>
          <pc:sldMk cId="1411915742" sldId="341"/>
        </pc:sldMkLst>
      </pc:sldChg>
      <pc:sldChg chg="addSp delSp modSp add replId">
        <pc:chgData name="TH-INST 吉川洋平" userId="S::yoshikawa.yohei@thi.hal.ac.jp::19706b0f-5609-49a4-9fe3-c6e485df3adf" providerId="AD" clId="Web-{0BF3ABE1-B546-9A8E-9216-0D87EDB0A275}" dt="2024-10-05T03:27:24.127" v="113" actId="1076"/>
        <pc:sldMkLst>
          <pc:docMk/>
          <pc:sldMk cId="1946488121" sldId="342"/>
        </pc:sldMkLst>
      </pc:sldChg>
      <pc:sldChg chg="delSp add del replId">
        <pc:chgData name="TH-INST 吉川洋平" userId="S::yoshikawa.yohei@thi.hal.ac.jp::19706b0f-5609-49a4-9fe3-c6e485df3adf" providerId="AD" clId="Web-{0BF3ABE1-B546-9A8E-9216-0D87EDB0A275}" dt="2024-10-05T03:27:08.439" v="109"/>
        <pc:sldMkLst>
          <pc:docMk/>
          <pc:sldMk cId="360990721" sldId="343"/>
        </pc:sldMkLst>
      </pc:sldChg>
      <pc:sldChg chg="modSp add replId">
        <pc:chgData name="TH-INST 吉川洋平" userId="S::yoshikawa.yohei@thi.hal.ac.jp::19706b0f-5609-49a4-9fe3-c6e485df3adf" providerId="AD" clId="Web-{0BF3ABE1-B546-9A8E-9216-0D87EDB0A275}" dt="2024-10-05T03:29:09.681" v="125" actId="20577"/>
        <pc:sldMkLst>
          <pc:docMk/>
          <pc:sldMk cId="1287636674" sldId="343"/>
        </pc:sldMkLst>
      </pc:sldChg>
      <pc:sldChg chg="modSp add replId">
        <pc:chgData name="TH-INST 吉川洋平" userId="S::yoshikawa.yohei@thi.hal.ac.jp::19706b0f-5609-49a4-9fe3-c6e485df3adf" providerId="AD" clId="Web-{0BF3ABE1-B546-9A8E-9216-0D87EDB0A275}" dt="2024-10-05T03:29:29.152" v="134" actId="20577"/>
        <pc:sldMkLst>
          <pc:docMk/>
          <pc:sldMk cId="867743678" sldId="344"/>
        </pc:sldMkLst>
      </pc:sldChg>
      <pc:sldChg chg="addSp delSp modSp add replId">
        <pc:chgData name="TH-INST 吉川洋平" userId="S::yoshikawa.yohei@thi.hal.ac.jp::19706b0f-5609-49a4-9fe3-c6e485df3adf" providerId="AD" clId="Web-{0BF3ABE1-B546-9A8E-9216-0D87EDB0A275}" dt="2024-10-05T03:34:37.298" v="163" actId="1076"/>
        <pc:sldMkLst>
          <pc:docMk/>
          <pc:sldMk cId="3840859552" sldId="345"/>
        </pc:sldMkLst>
      </pc:sldChg>
      <pc:sldChg chg="addSp delSp modSp add ord replId">
        <pc:chgData name="TH-INST 吉川洋平" userId="S::yoshikawa.yohei@thi.hal.ac.jp::19706b0f-5609-49a4-9fe3-c6e485df3adf" providerId="AD" clId="Web-{0BF3ABE1-B546-9A8E-9216-0D87EDB0A275}" dt="2024-10-05T03:41:33.221" v="214"/>
        <pc:sldMkLst>
          <pc:docMk/>
          <pc:sldMk cId="2493222441" sldId="346"/>
        </pc:sldMkLst>
      </pc:sldChg>
      <pc:sldChg chg="addSp delSp modSp add ord replId">
        <pc:chgData name="TH-INST 吉川洋平" userId="S::yoshikawa.yohei@thi.hal.ac.jp::19706b0f-5609-49a4-9fe3-c6e485df3adf" providerId="AD" clId="Web-{0BF3ABE1-B546-9A8E-9216-0D87EDB0A275}" dt="2024-10-05T03:41:28.221" v="213" actId="14100"/>
        <pc:sldMkLst>
          <pc:docMk/>
          <pc:sldMk cId="2443035769" sldId="347"/>
        </pc:sldMkLst>
      </pc:sldChg>
    </pc:docChg>
  </pc:docChgLst>
  <pc:docChgLst>
    <pc:chgData name="TH-INST 吉川洋平" userId="S::yoshikawa.yohei@thi.hal.ac.jp::19706b0f-5609-49a4-9fe3-c6e485df3adf" providerId="AD" clId="Web-{B8A029C9-03A4-11DC-4010-8688685C0A22}"/>
    <pc:docChg chg="delSld">
      <pc:chgData name="TH-INST 吉川洋平" userId="S::yoshikawa.yohei@thi.hal.ac.jp::19706b0f-5609-49a4-9fe3-c6e485df3adf" providerId="AD" clId="Web-{B8A029C9-03A4-11DC-4010-8688685C0A22}" dt="2024-10-29T15:09:49.647" v="0"/>
      <pc:docMkLst>
        <pc:docMk/>
      </pc:docMkLst>
      <pc:sldChg chg="del">
        <pc:chgData name="TH-INST 吉川洋平" userId="S::yoshikawa.yohei@thi.hal.ac.jp::19706b0f-5609-49a4-9fe3-c6e485df3adf" providerId="AD" clId="Web-{B8A029C9-03A4-11DC-4010-8688685C0A22}" dt="2024-10-29T15:09:49.647" v="0"/>
        <pc:sldMkLst>
          <pc:docMk/>
          <pc:sldMk cId="3782330925" sldId="351"/>
        </pc:sldMkLst>
      </pc:sldChg>
    </pc:docChg>
  </pc:docChgLst>
  <pc:docChgLst>
    <pc:chgData name="TH-INST 吉川洋平" userId="S::yoshikawa.yohei@thi.hal.ac.jp::19706b0f-5609-49a4-9fe3-c6e485df3adf" providerId="AD" clId="Web-{249BE0E6-A2E7-28EE-492F-D3C82F03E870}"/>
    <pc:docChg chg="addSld delSld modSld">
      <pc:chgData name="TH-INST 吉川洋平" userId="S::yoshikawa.yohei@thi.hal.ac.jp::19706b0f-5609-49a4-9fe3-c6e485df3adf" providerId="AD" clId="Web-{249BE0E6-A2E7-28EE-492F-D3C82F03E870}" dt="2024-10-06T03:15:35.339" v="8"/>
      <pc:docMkLst>
        <pc:docMk/>
      </pc:docMkLst>
      <pc:sldChg chg="modSp">
        <pc:chgData name="TH-INST 吉川洋平" userId="S::yoshikawa.yohei@thi.hal.ac.jp::19706b0f-5609-49a4-9fe3-c6e485df3adf" providerId="AD" clId="Web-{249BE0E6-A2E7-28EE-492F-D3C82F03E870}" dt="2024-10-06T03:15:07.994" v="1" actId="20577"/>
        <pc:sldMkLst>
          <pc:docMk/>
          <pc:sldMk cId="3966921020" sldId="262"/>
        </pc:sldMkLst>
      </pc:sldChg>
      <pc:sldChg chg="modSp add replId">
        <pc:chgData name="TH-INST 吉川洋平" userId="S::yoshikawa.yohei@thi.hal.ac.jp::19706b0f-5609-49a4-9fe3-c6e485df3adf" providerId="AD" clId="Web-{249BE0E6-A2E7-28EE-492F-D3C82F03E870}" dt="2024-10-06T03:15:17.885" v="4" actId="20577"/>
        <pc:sldMkLst>
          <pc:docMk/>
          <pc:sldMk cId="580660692" sldId="349"/>
        </pc:sldMkLst>
      </pc:sldChg>
      <pc:sldChg chg="delSp modSp add del replId">
        <pc:chgData name="TH-INST 吉川洋平" userId="S::yoshikawa.yohei@thi.hal.ac.jp::19706b0f-5609-49a4-9fe3-c6e485df3adf" providerId="AD" clId="Web-{249BE0E6-A2E7-28EE-492F-D3C82F03E870}" dt="2024-10-06T03:15:35.339" v="8"/>
        <pc:sldMkLst>
          <pc:docMk/>
          <pc:sldMk cId="2353282728" sldId="3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5097A4-2AEA-4BAE-A099-73452B9DBAC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9E85D6-351A-4D5D-9EE9-D5DE2070C2E1}">
      <dgm:prSet/>
      <dgm:spPr/>
      <dgm:t>
        <a:bodyPr/>
        <a:lstStyle/>
        <a:p>
          <a:pPr rtl="0"/>
          <a:r>
            <a:rPr lang="ja-JP" altLang="en-US" b="0" baseline="0">
              <a:latin typeface="Yu Mincho Demibold"/>
            </a:rPr>
            <a:t>講師：</a:t>
          </a:r>
          <a:r>
            <a:rPr lang="ja-JP" b="0" baseline="0"/>
            <a:t>吉川　洋平（よしかわ　ようへい）</a:t>
          </a:r>
          <a:endParaRPr lang="en-US" b="0" baseline="0">
            <a:latin typeface="Yu Mincho Demibold"/>
          </a:endParaRPr>
        </a:p>
      </dgm:t>
    </dgm:pt>
    <dgm:pt modelId="{3D30EC54-2685-4D32-8117-E513CD6540CC}" type="parTrans" cxnId="{DE01D32F-CD7E-4757-9616-27C30ED5D0E0}">
      <dgm:prSet/>
      <dgm:spPr/>
      <dgm:t>
        <a:bodyPr/>
        <a:lstStyle/>
        <a:p>
          <a:endParaRPr lang="en-US"/>
        </a:p>
      </dgm:t>
    </dgm:pt>
    <dgm:pt modelId="{E1A8A216-D8CE-4779-8007-A108B47E2E5D}" type="sibTrans" cxnId="{DE01D32F-CD7E-4757-9616-27C30ED5D0E0}">
      <dgm:prSet/>
      <dgm:spPr/>
      <dgm:t>
        <a:bodyPr/>
        <a:lstStyle/>
        <a:p>
          <a:endParaRPr lang="en-US"/>
        </a:p>
      </dgm:t>
    </dgm:pt>
    <dgm:pt modelId="{240B687E-0986-4CBD-B88B-C89E652A8963}">
      <dgm:prSet/>
      <dgm:spPr/>
      <dgm:t>
        <a:bodyPr/>
        <a:lstStyle/>
        <a:p>
          <a:r>
            <a:rPr lang="ja-JP" b="0" baseline="0"/>
            <a:t>Web</a:t>
          </a:r>
          <a:r>
            <a:rPr lang="ja-JP" altLang="en-US" b="0" baseline="0"/>
            <a:t>・</a:t>
          </a:r>
          <a:r>
            <a:rPr lang="en-US" altLang="ja-JP" b="0" baseline="0" dirty="0"/>
            <a:t>AI</a:t>
          </a:r>
          <a:r>
            <a:rPr lang="ja-JP" b="0" baseline="0"/>
            <a:t>システムエンジニア</a:t>
          </a:r>
          <a:endParaRPr lang="en-US" dirty="0"/>
        </a:p>
      </dgm:t>
    </dgm:pt>
    <dgm:pt modelId="{38CD4563-30AF-4756-A4FC-455F0C591B86}" type="parTrans" cxnId="{5A6AA0B7-F37D-406C-9D27-D31C7B3AB7EA}">
      <dgm:prSet/>
      <dgm:spPr/>
      <dgm:t>
        <a:bodyPr/>
        <a:lstStyle/>
        <a:p>
          <a:endParaRPr lang="en-US"/>
        </a:p>
      </dgm:t>
    </dgm:pt>
    <dgm:pt modelId="{371A27EE-5836-428E-9668-664FE62C4C11}" type="sibTrans" cxnId="{5A6AA0B7-F37D-406C-9D27-D31C7B3AB7EA}">
      <dgm:prSet/>
      <dgm:spPr/>
      <dgm:t>
        <a:bodyPr/>
        <a:lstStyle/>
        <a:p>
          <a:endParaRPr lang="en-US"/>
        </a:p>
      </dgm:t>
    </dgm:pt>
    <dgm:pt modelId="{CE46AC7F-FD46-4443-B4FB-28B6695E1217}">
      <dgm:prSet/>
      <dgm:spPr/>
      <dgm:t>
        <a:bodyPr/>
        <a:lstStyle/>
        <a:p>
          <a:r>
            <a:rPr lang="ja-JP" b="0" baseline="0"/>
            <a:t>設計・開発・プログラミング</a:t>
          </a:r>
          <a:endParaRPr lang="en-US"/>
        </a:p>
      </dgm:t>
    </dgm:pt>
    <dgm:pt modelId="{8B2BB045-F982-4D67-B2B5-261ACFE0EF96}" type="parTrans" cxnId="{D55BBD8A-495F-4A01-8263-01D1D6E1E75E}">
      <dgm:prSet/>
      <dgm:spPr/>
      <dgm:t>
        <a:bodyPr/>
        <a:lstStyle/>
        <a:p>
          <a:endParaRPr lang="en-US"/>
        </a:p>
      </dgm:t>
    </dgm:pt>
    <dgm:pt modelId="{82B4EEB4-E45F-4B79-B4E6-F47E420A5824}" type="sibTrans" cxnId="{D55BBD8A-495F-4A01-8263-01D1D6E1E75E}">
      <dgm:prSet/>
      <dgm:spPr/>
      <dgm:t>
        <a:bodyPr/>
        <a:lstStyle/>
        <a:p>
          <a:endParaRPr lang="en-US"/>
        </a:p>
      </dgm:t>
    </dgm:pt>
    <dgm:pt modelId="{5246B0A9-82B1-924A-B711-80C95BF7E8B9}" type="pres">
      <dgm:prSet presAssocID="{555097A4-2AEA-4BAE-A099-73452B9DBAC0}" presName="outerComposite" presStyleCnt="0">
        <dgm:presLayoutVars>
          <dgm:chMax val="5"/>
          <dgm:dir/>
          <dgm:resizeHandles val="exact"/>
        </dgm:presLayoutVars>
      </dgm:prSet>
      <dgm:spPr/>
    </dgm:pt>
    <dgm:pt modelId="{EE126F28-888E-094F-A89E-6B8C04D8D36A}" type="pres">
      <dgm:prSet presAssocID="{555097A4-2AEA-4BAE-A099-73452B9DBAC0}" presName="dummyMaxCanvas" presStyleCnt="0">
        <dgm:presLayoutVars/>
      </dgm:prSet>
      <dgm:spPr/>
    </dgm:pt>
    <dgm:pt modelId="{D9D09B79-F5E8-844F-AB61-2DFD0CB67605}" type="pres">
      <dgm:prSet presAssocID="{555097A4-2AEA-4BAE-A099-73452B9DBAC0}" presName="ThreeNodes_1" presStyleLbl="node1" presStyleIdx="0" presStyleCnt="3">
        <dgm:presLayoutVars>
          <dgm:bulletEnabled val="1"/>
        </dgm:presLayoutVars>
      </dgm:prSet>
      <dgm:spPr/>
    </dgm:pt>
    <dgm:pt modelId="{248F1880-517A-134D-83B2-271CB65520D9}" type="pres">
      <dgm:prSet presAssocID="{555097A4-2AEA-4BAE-A099-73452B9DBAC0}" presName="ThreeNodes_2" presStyleLbl="node1" presStyleIdx="1" presStyleCnt="3">
        <dgm:presLayoutVars>
          <dgm:bulletEnabled val="1"/>
        </dgm:presLayoutVars>
      </dgm:prSet>
      <dgm:spPr/>
    </dgm:pt>
    <dgm:pt modelId="{E207E076-2FFA-8549-9A82-C2790839190A}" type="pres">
      <dgm:prSet presAssocID="{555097A4-2AEA-4BAE-A099-73452B9DBAC0}" presName="ThreeNodes_3" presStyleLbl="node1" presStyleIdx="2" presStyleCnt="3">
        <dgm:presLayoutVars>
          <dgm:bulletEnabled val="1"/>
        </dgm:presLayoutVars>
      </dgm:prSet>
      <dgm:spPr/>
    </dgm:pt>
    <dgm:pt modelId="{57CAECE8-6380-3C48-9B21-66EED8590B74}" type="pres">
      <dgm:prSet presAssocID="{555097A4-2AEA-4BAE-A099-73452B9DBAC0}" presName="ThreeConn_1-2" presStyleLbl="fgAccFollowNode1" presStyleIdx="0" presStyleCnt="2">
        <dgm:presLayoutVars>
          <dgm:bulletEnabled val="1"/>
        </dgm:presLayoutVars>
      </dgm:prSet>
      <dgm:spPr/>
    </dgm:pt>
    <dgm:pt modelId="{6D5AD319-1313-E94C-B59F-2F1F3608D71F}" type="pres">
      <dgm:prSet presAssocID="{555097A4-2AEA-4BAE-A099-73452B9DBAC0}" presName="ThreeConn_2-3" presStyleLbl="fgAccFollowNode1" presStyleIdx="1" presStyleCnt="2">
        <dgm:presLayoutVars>
          <dgm:bulletEnabled val="1"/>
        </dgm:presLayoutVars>
      </dgm:prSet>
      <dgm:spPr/>
    </dgm:pt>
    <dgm:pt modelId="{6A8DAAAA-0125-9646-BEF8-FC90C80E5A5C}" type="pres">
      <dgm:prSet presAssocID="{555097A4-2AEA-4BAE-A099-73452B9DBAC0}" presName="ThreeNodes_1_text" presStyleLbl="node1" presStyleIdx="2" presStyleCnt="3">
        <dgm:presLayoutVars>
          <dgm:bulletEnabled val="1"/>
        </dgm:presLayoutVars>
      </dgm:prSet>
      <dgm:spPr/>
    </dgm:pt>
    <dgm:pt modelId="{67C490DB-46CD-C540-A913-4AFE40D6DF0C}" type="pres">
      <dgm:prSet presAssocID="{555097A4-2AEA-4BAE-A099-73452B9DBAC0}" presName="ThreeNodes_2_text" presStyleLbl="node1" presStyleIdx="2" presStyleCnt="3">
        <dgm:presLayoutVars>
          <dgm:bulletEnabled val="1"/>
        </dgm:presLayoutVars>
      </dgm:prSet>
      <dgm:spPr/>
    </dgm:pt>
    <dgm:pt modelId="{E744E061-E3DD-3440-8139-31683EE35A3E}" type="pres">
      <dgm:prSet presAssocID="{555097A4-2AEA-4BAE-A099-73452B9DBAC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E01D32F-CD7E-4757-9616-27C30ED5D0E0}" srcId="{555097A4-2AEA-4BAE-A099-73452B9DBAC0}" destId="{3C9E85D6-351A-4D5D-9EE9-D5DE2070C2E1}" srcOrd="0" destOrd="0" parTransId="{3D30EC54-2685-4D32-8117-E513CD6540CC}" sibTransId="{E1A8A216-D8CE-4779-8007-A108B47E2E5D}"/>
    <dgm:cxn modelId="{A4260032-604C-D942-AFBB-198FEF3E7486}" type="presOf" srcId="{3C9E85D6-351A-4D5D-9EE9-D5DE2070C2E1}" destId="{D9D09B79-F5E8-844F-AB61-2DFD0CB67605}" srcOrd="0" destOrd="0" presId="urn:microsoft.com/office/officeart/2005/8/layout/vProcess5"/>
    <dgm:cxn modelId="{28D35035-72B6-0A4F-A7C4-F1271F19A39C}" type="presOf" srcId="{371A27EE-5836-428E-9668-664FE62C4C11}" destId="{6D5AD319-1313-E94C-B59F-2F1F3608D71F}" srcOrd="0" destOrd="0" presId="urn:microsoft.com/office/officeart/2005/8/layout/vProcess5"/>
    <dgm:cxn modelId="{A484413B-00EF-E648-974C-D9E03B2A9DBE}" type="presOf" srcId="{240B687E-0986-4CBD-B88B-C89E652A8963}" destId="{67C490DB-46CD-C540-A913-4AFE40D6DF0C}" srcOrd="1" destOrd="0" presId="urn:microsoft.com/office/officeart/2005/8/layout/vProcess5"/>
    <dgm:cxn modelId="{C1F62B61-3571-9D49-8D3D-9EA2CDB94BA6}" type="presOf" srcId="{CE46AC7F-FD46-4443-B4FB-28B6695E1217}" destId="{E207E076-2FFA-8549-9A82-C2790839190A}" srcOrd="0" destOrd="0" presId="urn:microsoft.com/office/officeart/2005/8/layout/vProcess5"/>
    <dgm:cxn modelId="{C0715051-827D-5A46-A93A-553A0E09D3D3}" type="presOf" srcId="{3C9E85D6-351A-4D5D-9EE9-D5DE2070C2E1}" destId="{6A8DAAAA-0125-9646-BEF8-FC90C80E5A5C}" srcOrd="1" destOrd="0" presId="urn:microsoft.com/office/officeart/2005/8/layout/vProcess5"/>
    <dgm:cxn modelId="{B250D557-8C23-2740-AA32-5CF2CDF872E4}" type="presOf" srcId="{555097A4-2AEA-4BAE-A099-73452B9DBAC0}" destId="{5246B0A9-82B1-924A-B711-80C95BF7E8B9}" srcOrd="0" destOrd="0" presId="urn:microsoft.com/office/officeart/2005/8/layout/vProcess5"/>
    <dgm:cxn modelId="{D55BBD8A-495F-4A01-8263-01D1D6E1E75E}" srcId="{555097A4-2AEA-4BAE-A099-73452B9DBAC0}" destId="{CE46AC7F-FD46-4443-B4FB-28B6695E1217}" srcOrd="2" destOrd="0" parTransId="{8B2BB045-F982-4D67-B2B5-261ACFE0EF96}" sibTransId="{82B4EEB4-E45F-4B79-B4E6-F47E420A5824}"/>
    <dgm:cxn modelId="{5A6AA0B7-F37D-406C-9D27-D31C7B3AB7EA}" srcId="{555097A4-2AEA-4BAE-A099-73452B9DBAC0}" destId="{240B687E-0986-4CBD-B88B-C89E652A8963}" srcOrd="1" destOrd="0" parTransId="{38CD4563-30AF-4756-A4FC-455F0C591B86}" sibTransId="{371A27EE-5836-428E-9668-664FE62C4C11}"/>
    <dgm:cxn modelId="{5403E1BD-69A1-7844-AFEE-2B949F73271E}" type="presOf" srcId="{CE46AC7F-FD46-4443-B4FB-28B6695E1217}" destId="{E744E061-E3DD-3440-8139-31683EE35A3E}" srcOrd="1" destOrd="0" presId="urn:microsoft.com/office/officeart/2005/8/layout/vProcess5"/>
    <dgm:cxn modelId="{EAE5FBD7-747E-CB4E-A170-54E931C1E62D}" type="presOf" srcId="{240B687E-0986-4CBD-B88B-C89E652A8963}" destId="{248F1880-517A-134D-83B2-271CB65520D9}" srcOrd="0" destOrd="0" presId="urn:microsoft.com/office/officeart/2005/8/layout/vProcess5"/>
    <dgm:cxn modelId="{167F04EE-85D8-3E40-9BAF-91B02FE324D0}" type="presOf" srcId="{E1A8A216-D8CE-4779-8007-A108B47E2E5D}" destId="{57CAECE8-6380-3C48-9B21-66EED8590B74}" srcOrd="0" destOrd="0" presId="urn:microsoft.com/office/officeart/2005/8/layout/vProcess5"/>
    <dgm:cxn modelId="{0B60C1BF-135D-5345-81B4-2EEBA2B6D91C}" type="presParOf" srcId="{5246B0A9-82B1-924A-B711-80C95BF7E8B9}" destId="{EE126F28-888E-094F-A89E-6B8C04D8D36A}" srcOrd="0" destOrd="0" presId="urn:microsoft.com/office/officeart/2005/8/layout/vProcess5"/>
    <dgm:cxn modelId="{9A0A6A2C-FF43-E949-ADA7-B0F42C6BB8EC}" type="presParOf" srcId="{5246B0A9-82B1-924A-B711-80C95BF7E8B9}" destId="{D9D09B79-F5E8-844F-AB61-2DFD0CB67605}" srcOrd="1" destOrd="0" presId="urn:microsoft.com/office/officeart/2005/8/layout/vProcess5"/>
    <dgm:cxn modelId="{28AF0138-CDA4-B44C-80AB-CE683356FF94}" type="presParOf" srcId="{5246B0A9-82B1-924A-B711-80C95BF7E8B9}" destId="{248F1880-517A-134D-83B2-271CB65520D9}" srcOrd="2" destOrd="0" presId="urn:microsoft.com/office/officeart/2005/8/layout/vProcess5"/>
    <dgm:cxn modelId="{F3B27F9D-B024-F341-AF06-3BCE2C5DDA8D}" type="presParOf" srcId="{5246B0A9-82B1-924A-B711-80C95BF7E8B9}" destId="{E207E076-2FFA-8549-9A82-C2790839190A}" srcOrd="3" destOrd="0" presId="urn:microsoft.com/office/officeart/2005/8/layout/vProcess5"/>
    <dgm:cxn modelId="{C19D95D2-1D28-7A42-B766-8C6EC0EC2BAB}" type="presParOf" srcId="{5246B0A9-82B1-924A-B711-80C95BF7E8B9}" destId="{57CAECE8-6380-3C48-9B21-66EED8590B74}" srcOrd="4" destOrd="0" presId="urn:microsoft.com/office/officeart/2005/8/layout/vProcess5"/>
    <dgm:cxn modelId="{5B056985-95F1-F64E-A466-5040F44CED07}" type="presParOf" srcId="{5246B0A9-82B1-924A-B711-80C95BF7E8B9}" destId="{6D5AD319-1313-E94C-B59F-2F1F3608D71F}" srcOrd="5" destOrd="0" presId="urn:microsoft.com/office/officeart/2005/8/layout/vProcess5"/>
    <dgm:cxn modelId="{18CACF67-2276-7A41-92C0-E1B5699B001A}" type="presParOf" srcId="{5246B0A9-82B1-924A-B711-80C95BF7E8B9}" destId="{6A8DAAAA-0125-9646-BEF8-FC90C80E5A5C}" srcOrd="6" destOrd="0" presId="urn:microsoft.com/office/officeart/2005/8/layout/vProcess5"/>
    <dgm:cxn modelId="{5109D41D-7E7C-E349-B2B4-2FA5C0C90DEA}" type="presParOf" srcId="{5246B0A9-82B1-924A-B711-80C95BF7E8B9}" destId="{67C490DB-46CD-C540-A913-4AFE40D6DF0C}" srcOrd="7" destOrd="0" presId="urn:microsoft.com/office/officeart/2005/8/layout/vProcess5"/>
    <dgm:cxn modelId="{F38D4E12-7C73-D141-AEEF-EFBF592F3845}" type="presParOf" srcId="{5246B0A9-82B1-924A-B711-80C95BF7E8B9}" destId="{E744E061-E3DD-3440-8139-31683EE35A3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C570FB-0F3D-4A88-9683-62D6771C2A3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C38AFAC-2600-40FD-B710-C899B0AB20D5}">
      <dgm:prSet/>
      <dgm:spPr/>
      <dgm:t>
        <a:bodyPr/>
        <a:lstStyle/>
        <a:p>
          <a:r>
            <a:rPr lang="en-US" dirty="0"/>
            <a:t>React &amp; Next.js </a:t>
          </a:r>
          <a:r>
            <a:rPr lang="ja-JP" altLang="en-US" dirty="0">
              <a:latin typeface="游ゴシック Light" panose="02110004020202020204"/>
            </a:rPr>
            <a:t>を使う</a:t>
          </a:r>
          <a:endParaRPr lang="ja-JP" altLang="en-US" dirty="0"/>
        </a:p>
      </dgm:t>
    </dgm:pt>
    <dgm:pt modelId="{669120A9-6E52-4859-8B07-F37F711E65FD}" type="parTrans" cxnId="{E6296946-1A81-49ED-A675-361ED62655C1}">
      <dgm:prSet/>
      <dgm:spPr/>
      <dgm:t>
        <a:bodyPr/>
        <a:lstStyle/>
        <a:p>
          <a:endParaRPr lang="en-US"/>
        </a:p>
      </dgm:t>
    </dgm:pt>
    <dgm:pt modelId="{BC0BE031-5B57-4975-90F5-FC01E0E1B7BE}" type="sibTrans" cxnId="{E6296946-1A81-49ED-A675-361ED62655C1}">
      <dgm:prSet/>
      <dgm:spPr/>
      <dgm:t>
        <a:bodyPr/>
        <a:lstStyle/>
        <a:p>
          <a:endParaRPr lang="en-US"/>
        </a:p>
      </dgm:t>
    </dgm:pt>
    <dgm:pt modelId="{C3F8707C-0A3A-D044-8443-BD852953FB06}">
      <dgm:prSet/>
      <dgm:spPr/>
      <dgm:t>
        <a:bodyPr/>
        <a:lstStyle/>
        <a:p>
          <a:r>
            <a:rPr lang="en-US" dirty="0"/>
            <a:t>AI</a:t>
          </a:r>
          <a:r>
            <a:rPr lang="ja-JP" altLang="en-US" dirty="0">
              <a:latin typeface="游ゴシック Light" panose="02110004020202020204"/>
            </a:rPr>
            <a:t>を使って勉強・開発の効率化</a:t>
          </a:r>
          <a:endParaRPr lang="en-US" dirty="0"/>
        </a:p>
      </dgm:t>
    </dgm:pt>
    <dgm:pt modelId="{DB3FCC81-48C2-D447-B0F2-184DB2F241F7}" type="parTrans" cxnId="{65CA9E74-C238-004C-9B8B-2379EDD8CC14}">
      <dgm:prSet/>
      <dgm:spPr/>
      <dgm:t>
        <a:bodyPr/>
        <a:lstStyle/>
        <a:p>
          <a:endParaRPr kumimoji="1" lang="ja-JP" altLang="en-US"/>
        </a:p>
      </dgm:t>
    </dgm:pt>
    <dgm:pt modelId="{30C37D7E-2248-AC48-9664-7B375304B22F}" type="sibTrans" cxnId="{65CA9E74-C238-004C-9B8B-2379EDD8CC14}">
      <dgm:prSet/>
      <dgm:spPr/>
      <dgm:t>
        <a:bodyPr/>
        <a:lstStyle/>
        <a:p>
          <a:endParaRPr kumimoji="1" lang="ja-JP" altLang="en-US"/>
        </a:p>
      </dgm:t>
    </dgm:pt>
    <dgm:pt modelId="{1CC537DE-1FB7-AA4A-8FDB-A5851DA4235A}">
      <dgm:prSet/>
      <dgm:spPr/>
      <dgm:t>
        <a:bodyPr/>
        <a:lstStyle/>
        <a:p>
          <a:r>
            <a:rPr lang="en-US" dirty="0"/>
            <a:t>Web</a:t>
          </a:r>
          <a:r>
            <a:rPr lang="ja-JP" altLang="en-US" dirty="0">
              <a:latin typeface="游ゴシック Light" panose="02110004020202020204"/>
            </a:rPr>
            <a:t>アプリケーションの仕組みを知る</a:t>
          </a:r>
          <a:endParaRPr lang="ja-JP" altLang="en-US" dirty="0"/>
        </a:p>
      </dgm:t>
    </dgm:pt>
    <dgm:pt modelId="{5A10905A-5558-EF42-A2E3-BAE9F9F6716B}" type="parTrans" cxnId="{9321AC4E-C0E0-3C45-8066-BB8245DC3E17}">
      <dgm:prSet/>
      <dgm:spPr/>
      <dgm:t>
        <a:bodyPr/>
        <a:lstStyle/>
        <a:p>
          <a:endParaRPr kumimoji="1" lang="ja-JP" altLang="en-US"/>
        </a:p>
      </dgm:t>
    </dgm:pt>
    <dgm:pt modelId="{05236D7C-6FD0-A84B-BE88-9911369E47E6}" type="sibTrans" cxnId="{9321AC4E-C0E0-3C45-8066-BB8245DC3E17}">
      <dgm:prSet/>
      <dgm:spPr/>
      <dgm:t>
        <a:bodyPr/>
        <a:lstStyle/>
        <a:p>
          <a:endParaRPr kumimoji="1" lang="ja-JP" altLang="en-US"/>
        </a:p>
      </dgm:t>
    </dgm:pt>
    <dgm:pt modelId="{8A4721E0-5185-471E-8233-E7143884864A}">
      <dgm:prSet phldr="0"/>
      <dgm:spPr/>
      <dgm:t>
        <a:bodyPr/>
        <a:lstStyle/>
        <a:p>
          <a:pPr rtl="0"/>
          <a:r>
            <a:rPr lang="ja-JP" dirty="0">
              <a:solidFill>
                <a:srgbClr val="000000"/>
              </a:solidFill>
              <a:latin typeface="MS Gothic"/>
              <a:ea typeface="MS Gothic"/>
            </a:rPr>
            <a:t>プログラムを動作させる</a:t>
          </a:r>
        </a:p>
      </dgm:t>
    </dgm:pt>
    <dgm:pt modelId="{B9527AC1-FC86-4E6C-AE04-937F9C335BAE}" type="parTrans" cxnId="{4C018574-DE3B-4FDF-AC2F-D958C867CB02}">
      <dgm:prSet/>
      <dgm:spPr/>
    </dgm:pt>
    <dgm:pt modelId="{A581412F-C213-4F31-A065-D34DAB3CE299}" type="sibTrans" cxnId="{4C018574-DE3B-4FDF-AC2F-D958C867CB02}">
      <dgm:prSet/>
      <dgm:spPr/>
    </dgm:pt>
    <dgm:pt modelId="{7721EB46-D071-474B-892C-70E192601FFC}" type="pres">
      <dgm:prSet presAssocID="{E6C570FB-0F3D-4A88-9683-62D6771C2A32}" presName="vert0" presStyleCnt="0">
        <dgm:presLayoutVars>
          <dgm:dir/>
          <dgm:animOne val="branch"/>
          <dgm:animLvl val="lvl"/>
        </dgm:presLayoutVars>
      </dgm:prSet>
      <dgm:spPr/>
    </dgm:pt>
    <dgm:pt modelId="{C73B8674-1FB8-459A-AE7E-3492E44D6CAE}" type="pres">
      <dgm:prSet presAssocID="{8A4721E0-5185-471E-8233-E7143884864A}" presName="thickLine" presStyleLbl="alignNode1" presStyleIdx="0" presStyleCnt="4"/>
      <dgm:spPr/>
    </dgm:pt>
    <dgm:pt modelId="{2C325764-429F-4292-8E49-6AC941E18362}" type="pres">
      <dgm:prSet presAssocID="{8A4721E0-5185-471E-8233-E7143884864A}" presName="horz1" presStyleCnt="0"/>
      <dgm:spPr/>
    </dgm:pt>
    <dgm:pt modelId="{5198D1B7-CE08-4D07-A838-D8C399F3DA8E}" type="pres">
      <dgm:prSet presAssocID="{8A4721E0-5185-471E-8233-E7143884864A}" presName="tx1" presStyleLbl="revTx" presStyleIdx="0" presStyleCnt="4"/>
      <dgm:spPr/>
    </dgm:pt>
    <dgm:pt modelId="{BDDA4CF3-A560-4368-9B18-853BB769538F}" type="pres">
      <dgm:prSet presAssocID="{8A4721E0-5185-471E-8233-E7143884864A}" presName="vert1" presStyleCnt="0"/>
      <dgm:spPr/>
    </dgm:pt>
    <dgm:pt modelId="{4E597AD2-E487-844D-B767-674D4445FF48}" type="pres">
      <dgm:prSet presAssocID="{9C38AFAC-2600-40FD-B710-C899B0AB20D5}" presName="thickLine" presStyleLbl="alignNode1" presStyleIdx="1" presStyleCnt="4"/>
      <dgm:spPr/>
    </dgm:pt>
    <dgm:pt modelId="{4F434821-F18B-004D-9D69-94273F065FD2}" type="pres">
      <dgm:prSet presAssocID="{9C38AFAC-2600-40FD-B710-C899B0AB20D5}" presName="horz1" presStyleCnt="0"/>
      <dgm:spPr/>
    </dgm:pt>
    <dgm:pt modelId="{4AAB16F5-5261-CB4F-9E3F-8BB80A5D408B}" type="pres">
      <dgm:prSet presAssocID="{9C38AFAC-2600-40FD-B710-C899B0AB20D5}" presName="tx1" presStyleLbl="revTx" presStyleIdx="1" presStyleCnt="4"/>
      <dgm:spPr/>
    </dgm:pt>
    <dgm:pt modelId="{979F6A6C-573A-D74A-84FB-3CDB47A98249}" type="pres">
      <dgm:prSet presAssocID="{9C38AFAC-2600-40FD-B710-C899B0AB20D5}" presName="vert1" presStyleCnt="0"/>
      <dgm:spPr/>
    </dgm:pt>
    <dgm:pt modelId="{CCA46529-BB31-DF44-9DF6-B33CCB1890FF}" type="pres">
      <dgm:prSet presAssocID="{1CC537DE-1FB7-AA4A-8FDB-A5851DA4235A}" presName="thickLine" presStyleLbl="alignNode1" presStyleIdx="2" presStyleCnt="4"/>
      <dgm:spPr/>
    </dgm:pt>
    <dgm:pt modelId="{D014C014-2C63-6942-9E9E-552A6B7C2397}" type="pres">
      <dgm:prSet presAssocID="{1CC537DE-1FB7-AA4A-8FDB-A5851DA4235A}" presName="horz1" presStyleCnt="0"/>
      <dgm:spPr/>
    </dgm:pt>
    <dgm:pt modelId="{F3DBADCC-FA45-BD4A-93CA-A1E5075C9B8C}" type="pres">
      <dgm:prSet presAssocID="{1CC537DE-1FB7-AA4A-8FDB-A5851DA4235A}" presName="tx1" presStyleLbl="revTx" presStyleIdx="2" presStyleCnt="4"/>
      <dgm:spPr/>
    </dgm:pt>
    <dgm:pt modelId="{988730B9-526C-F14E-B3A4-0927B2E01623}" type="pres">
      <dgm:prSet presAssocID="{1CC537DE-1FB7-AA4A-8FDB-A5851DA4235A}" presName="vert1" presStyleCnt="0"/>
      <dgm:spPr/>
    </dgm:pt>
    <dgm:pt modelId="{B66F84AA-EEB5-5649-B46A-7D54470CC5CE}" type="pres">
      <dgm:prSet presAssocID="{C3F8707C-0A3A-D044-8443-BD852953FB06}" presName="thickLine" presStyleLbl="alignNode1" presStyleIdx="3" presStyleCnt="4"/>
      <dgm:spPr/>
    </dgm:pt>
    <dgm:pt modelId="{7AE100F0-A129-AF40-9084-7F9A5542645A}" type="pres">
      <dgm:prSet presAssocID="{C3F8707C-0A3A-D044-8443-BD852953FB06}" presName="horz1" presStyleCnt="0"/>
      <dgm:spPr/>
    </dgm:pt>
    <dgm:pt modelId="{F547B918-371F-FB44-A974-001C377F2356}" type="pres">
      <dgm:prSet presAssocID="{C3F8707C-0A3A-D044-8443-BD852953FB06}" presName="tx1" presStyleLbl="revTx" presStyleIdx="3" presStyleCnt="4"/>
      <dgm:spPr/>
    </dgm:pt>
    <dgm:pt modelId="{B7A92922-FDDC-E64D-89CE-310DBDF605EC}" type="pres">
      <dgm:prSet presAssocID="{C3F8707C-0A3A-D044-8443-BD852953FB06}" presName="vert1" presStyleCnt="0"/>
      <dgm:spPr/>
    </dgm:pt>
  </dgm:ptLst>
  <dgm:cxnLst>
    <dgm:cxn modelId="{7F2C1C0A-3008-D040-979F-D5364F3B7C47}" type="presOf" srcId="{E6C570FB-0F3D-4A88-9683-62D6771C2A32}" destId="{7721EB46-D071-474B-892C-70E192601FFC}" srcOrd="0" destOrd="0" presId="urn:microsoft.com/office/officeart/2008/layout/LinedList"/>
    <dgm:cxn modelId="{98DD2864-5978-4DB3-918A-BA49FC98BE92}" type="presOf" srcId="{8A4721E0-5185-471E-8233-E7143884864A}" destId="{5198D1B7-CE08-4D07-A838-D8C399F3DA8E}" srcOrd="0" destOrd="0" presId="urn:microsoft.com/office/officeart/2008/layout/LinedList"/>
    <dgm:cxn modelId="{E6296946-1A81-49ED-A675-361ED62655C1}" srcId="{E6C570FB-0F3D-4A88-9683-62D6771C2A32}" destId="{9C38AFAC-2600-40FD-B710-C899B0AB20D5}" srcOrd="1" destOrd="0" parTransId="{669120A9-6E52-4859-8B07-F37F711E65FD}" sibTransId="{BC0BE031-5B57-4975-90F5-FC01E0E1B7BE}"/>
    <dgm:cxn modelId="{C8F35F6A-2255-4D2A-BC08-B45814629C8A}" type="presOf" srcId="{C3F8707C-0A3A-D044-8443-BD852953FB06}" destId="{F547B918-371F-FB44-A974-001C377F2356}" srcOrd="0" destOrd="0" presId="urn:microsoft.com/office/officeart/2008/layout/LinedList"/>
    <dgm:cxn modelId="{9321AC4E-C0E0-3C45-8066-BB8245DC3E17}" srcId="{E6C570FB-0F3D-4A88-9683-62D6771C2A32}" destId="{1CC537DE-1FB7-AA4A-8FDB-A5851DA4235A}" srcOrd="2" destOrd="0" parTransId="{5A10905A-5558-EF42-A2E3-BAE9F9F6716B}" sibTransId="{05236D7C-6FD0-A84B-BE88-9911369E47E6}"/>
    <dgm:cxn modelId="{4C018574-DE3B-4FDF-AC2F-D958C867CB02}" srcId="{E6C570FB-0F3D-4A88-9683-62D6771C2A32}" destId="{8A4721E0-5185-471E-8233-E7143884864A}" srcOrd="0" destOrd="0" parTransId="{B9527AC1-FC86-4E6C-AE04-937F9C335BAE}" sibTransId="{A581412F-C213-4F31-A065-D34DAB3CE299}"/>
    <dgm:cxn modelId="{65CA9E74-C238-004C-9B8B-2379EDD8CC14}" srcId="{E6C570FB-0F3D-4A88-9683-62D6771C2A32}" destId="{C3F8707C-0A3A-D044-8443-BD852953FB06}" srcOrd="3" destOrd="0" parTransId="{DB3FCC81-48C2-D447-B0F2-184DB2F241F7}" sibTransId="{30C37D7E-2248-AC48-9664-7B375304B22F}"/>
    <dgm:cxn modelId="{E4247180-614B-4FFA-A5D2-577343E50A4B}" type="presOf" srcId="{9C38AFAC-2600-40FD-B710-C899B0AB20D5}" destId="{4AAB16F5-5261-CB4F-9E3F-8BB80A5D408B}" srcOrd="0" destOrd="0" presId="urn:microsoft.com/office/officeart/2008/layout/LinedList"/>
    <dgm:cxn modelId="{B13366DC-2628-434B-B2AB-6C99A4768148}" type="presOf" srcId="{1CC537DE-1FB7-AA4A-8FDB-A5851DA4235A}" destId="{F3DBADCC-FA45-BD4A-93CA-A1E5075C9B8C}" srcOrd="0" destOrd="0" presId="urn:microsoft.com/office/officeart/2008/layout/LinedList"/>
    <dgm:cxn modelId="{A5967E22-02B4-4B18-87BF-FD9DF3F2DA84}" type="presParOf" srcId="{7721EB46-D071-474B-892C-70E192601FFC}" destId="{C73B8674-1FB8-459A-AE7E-3492E44D6CAE}" srcOrd="0" destOrd="0" presId="urn:microsoft.com/office/officeart/2008/layout/LinedList"/>
    <dgm:cxn modelId="{E8653FCF-F7DA-403E-AF8B-A054A67194B0}" type="presParOf" srcId="{7721EB46-D071-474B-892C-70E192601FFC}" destId="{2C325764-429F-4292-8E49-6AC941E18362}" srcOrd="1" destOrd="0" presId="urn:microsoft.com/office/officeart/2008/layout/LinedList"/>
    <dgm:cxn modelId="{DE3465BB-F54F-4419-A6C4-3EB8F30A89CA}" type="presParOf" srcId="{2C325764-429F-4292-8E49-6AC941E18362}" destId="{5198D1B7-CE08-4D07-A838-D8C399F3DA8E}" srcOrd="0" destOrd="0" presId="urn:microsoft.com/office/officeart/2008/layout/LinedList"/>
    <dgm:cxn modelId="{BCE51DFD-7F51-478E-BDDF-5A700672FF24}" type="presParOf" srcId="{2C325764-429F-4292-8E49-6AC941E18362}" destId="{BDDA4CF3-A560-4368-9B18-853BB769538F}" srcOrd="1" destOrd="0" presId="urn:microsoft.com/office/officeart/2008/layout/LinedList"/>
    <dgm:cxn modelId="{7D649A4E-8769-4C13-AEEF-AA1BA06A2750}" type="presParOf" srcId="{7721EB46-D071-474B-892C-70E192601FFC}" destId="{4E597AD2-E487-844D-B767-674D4445FF48}" srcOrd="2" destOrd="0" presId="urn:microsoft.com/office/officeart/2008/layout/LinedList"/>
    <dgm:cxn modelId="{92AF8B3B-B8F8-4039-BD70-C14F2D44D315}" type="presParOf" srcId="{7721EB46-D071-474B-892C-70E192601FFC}" destId="{4F434821-F18B-004D-9D69-94273F065FD2}" srcOrd="3" destOrd="0" presId="urn:microsoft.com/office/officeart/2008/layout/LinedList"/>
    <dgm:cxn modelId="{AF1D713B-B218-4CE3-A5D0-40B53C2874D3}" type="presParOf" srcId="{4F434821-F18B-004D-9D69-94273F065FD2}" destId="{4AAB16F5-5261-CB4F-9E3F-8BB80A5D408B}" srcOrd="0" destOrd="0" presId="urn:microsoft.com/office/officeart/2008/layout/LinedList"/>
    <dgm:cxn modelId="{84DCF18A-A108-4812-A8C4-CFB2369CF813}" type="presParOf" srcId="{4F434821-F18B-004D-9D69-94273F065FD2}" destId="{979F6A6C-573A-D74A-84FB-3CDB47A98249}" srcOrd="1" destOrd="0" presId="urn:microsoft.com/office/officeart/2008/layout/LinedList"/>
    <dgm:cxn modelId="{AF366078-5B08-4F95-822C-833261612DBF}" type="presParOf" srcId="{7721EB46-D071-474B-892C-70E192601FFC}" destId="{CCA46529-BB31-DF44-9DF6-B33CCB1890FF}" srcOrd="4" destOrd="0" presId="urn:microsoft.com/office/officeart/2008/layout/LinedList"/>
    <dgm:cxn modelId="{9289E912-62D0-4EFC-96B1-79E202B41205}" type="presParOf" srcId="{7721EB46-D071-474B-892C-70E192601FFC}" destId="{D014C014-2C63-6942-9E9E-552A6B7C2397}" srcOrd="5" destOrd="0" presId="urn:microsoft.com/office/officeart/2008/layout/LinedList"/>
    <dgm:cxn modelId="{82EC4B4B-9F56-4AA3-93BF-5DFB699CE9F6}" type="presParOf" srcId="{D014C014-2C63-6942-9E9E-552A6B7C2397}" destId="{F3DBADCC-FA45-BD4A-93CA-A1E5075C9B8C}" srcOrd="0" destOrd="0" presId="urn:microsoft.com/office/officeart/2008/layout/LinedList"/>
    <dgm:cxn modelId="{8E9278FC-6A38-447E-9B0D-6B905774EE33}" type="presParOf" srcId="{D014C014-2C63-6942-9E9E-552A6B7C2397}" destId="{988730B9-526C-F14E-B3A4-0927B2E01623}" srcOrd="1" destOrd="0" presId="urn:microsoft.com/office/officeart/2008/layout/LinedList"/>
    <dgm:cxn modelId="{37796B3B-339C-477B-9750-BE33171C77FB}" type="presParOf" srcId="{7721EB46-D071-474B-892C-70E192601FFC}" destId="{B66F84AA-EEB5-5649-B46A-7D54470CC5CE}" srcOrd="6" destOrd="0" presId="urn:microsoft.com/office/officeart/2008/layout/LinedList"/>
    <dgm:cxn modelId="{6B4021A9-3A5D-4104-BE93-191D9DBF08EC}" type="presParOf" srcId="{7721EB46-D071-474B-892C-70E192601FFC}" destId="{7AE100F0-A129-AF40-9084-7F9A5542645A}" srcOrd="7" destOrd="0" presId="urn:microsoft.com/office/officeart/2008/layout/LinedList"/>
    <dgm:cxn modelId="{B54B97BC-4355-4925-9E3F-00D878DB2B19}" type="presParOf" srcId="{7AE100F0-A129-AF40-9084-7F9A5542645A}" destId="{F547B918-371F-FB44-A974-001C377F2356}" srcOrd="0" destOrd="0" presId="urn:microsoft.com/office/officeart/2008/layout/LinedList"/>
    <dgm:cxn modelId="{66C67494-6DC7-4922-B4B4-64CE2ED4F39E}" type="presParOf" srcId="{7AE100F0-A129-AF40-9084-7F9A5542645A}" destId="{B7A92922-FDDC-E64D-89CE-310DBDF605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91AB05-B386-4639-8B6F-071C5385005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ABADDB4-CF5B-4ECF-996C-1E5E8E0FAA85}">
      <dgm:prSet/>
      <dgm:spPr/>
      <dgm:t>
        <a:bodyPr/>
        <a:lstStyle/>
        <a:p>
          <a:r>
            <a:rPr lang="ja-JP"/>
            <a:t>授業中のソースは「</a:t>
          </a:r>
          <a:r>
            <a:rPr lang="en-US" dirty="0" err="1"/>
            <a:t>LiveShare</a:t>
          </a:r>
          <a:r>
            <a:rPr lang="ja-JP"/>
            <a:t>」で公開</a:t>
          </a:r>
          <a:endParaRPr lang="en-US"/>
        </a:p>
      </dgm:t>
    </dgm:pt>
    <dgm:pt modelId="{8B51FE35-5919-4F17-8CEC-543932F56023}" type="parTrans" cxnId="{22DABAA1-940B-4D7F-97A0-FC72ACF8FAF7}">
      <dgm:prSet/>
      <dgm:spPr/>
      <dgm:t>
        <a:bodyPr/>
        <a:lstStyle/>
        <a:p>
          <a:endParaRPr lang="en-US"/>
        </a:p>
      </dgm:t>
    </dgm:pt>
    <dgm:pt modelId="{8E2BFFE6-BDDD-43EA-BFAA-2DE6B938887E}" type="sibTrans" cxnId="{22DABAA1-940B-4D7F-97A0-FC72ACF8FAF7}">
      <dgm:prSet/>
      <dgm:spPr/>
      <dgm:t>
        <a:bodyPr/>
        <a:lstStyle/>
        <a:p>
          <a:endParaRPr lang="en-US"/>
        </a:p>
      </dgm:t>
    </dgm:pt>
    <dgm:pt modelId="{CCFDA319-96BE-4BA0-87E8-9E38B1427F00}">
      <dgm:prSet/>
      <dgm:spPr/>
      <dgm:t>
        <a:bodyPr/>
        <a:lstStyle/>
        <a:p>
          <a:pPr rtl="0"/>
          <a:r>
            <a:rPr lang="en-US" altLang="ja-JP">
              <a:latin typeface="游ゴシック Light" panose="02110004020202020204"/>
            </a:rPr>
            <a:t>「</a:t>
          </a:r>
          <a:r>
            <a:rPr lang="ja-JP"/>
            <a:t>GitHub</a:t>
          </a:r>
          <a:r>
            <a:rPr lang="en-US" altLang="ja-JP">
              <a:latin typeface="游ゴシック Light" panose="02110004020202020204"/>
            </a:rPr>
            <a:t>」</a:t>
          </a:r>
          <a:r>
            <a:rPr lang="ja-JP"/>
            <a:t>で</a:t>
          </a:r>
          <a:r>
            <a:rPr lang="ja-JP" altLang="en-US">
              <a:latin typeface="游ゴシック Light" panose="02110004020202020204"/>
            </a:rPr>
            <a:t>アーカイブ</a:t>
          </a:r>
          <a:r>
            <a:rPr lang="ja-JP"/>
            <a:t>公開</a:t>
          </a:r>
          <a:endParaRPr lang="en-US"/>
        </a:p>
      </dgm:t>
    </dgm:pt>
    <dgm:pt modelId="{DA1DA928-609D-4A94-BB05-1190DC179EF0}" type="parTrans" cxnId="{388C736C-2788-40AC-BD4E-9FD55A61BC52}">
      <dgm:prSet/>
      <dgm:spPr/>
      <dgm:t>
        <a:bodyPr/>
        <a:lstStyle/>
        <a:p>
          <a:endParaRPr lang="en-US"/>
        </a:p>
      </dgm:t>
    </dgm:pt>
    <dgm:pt modelId="{4E4904FE-35C5-49AD-A67C-C8B15198E35B}" type="sibTrans" cxnId="{388C736C-2788-40AC-BD4E-9FD55A61BC52}">
      <dgm:prSet/>
      <dgm:spPr/>
      <dgm:t>
        <a:bodyPr/>
        <a:lstStyle/>
        <a:p>
          <a:endParaRPr lang="en-US"/>
        </a:p>
      </dgm:t>
    </dgm:pt>
    <dgm:pt modelId="{29265ED1-DBD8-4A8A-8EAC-D294E2B5E05B}">
      <dgm:prSet/>
      <dgm:spPr/>
      <dgm:t>
        <a:bodyPr/>
        <a:lstStyle/>
        <a:p>
          <a:r>
            <a:rPr lang="ja-JP"/>
            <a:t>補助的に別途</a:t>
          </a:r>
          <a:r>
            <a:rPr lang="ja-JP" dirty="0"/>
            <a:t>PDF</a:t>
          </a:r>
          <a:r>
            <a:rPr lang="ja-JP"/>
            <a:t>や</a:t>
          </a:r>
          <a:r>
            <a:rPr lang="ja-JP" dirty="0"/>
            <a:t>Web</a:t>
          </a:r>
          <a:r>
            <a:rPr lang="ja-JP"/>
            <a:t>ページで紹介</a:t>
          </a:r>
          <a:endParaRPr lang="en-US"/>
        </a:p>
      </dgm:t>
    </dgm:pt>
    <dgm:pt modelId="{326E87BE-31BD-4209-810E-C87E2A4B202E}" type="parTrans" cxnId="{DA82AC80-7240-4450-8517-898A242E6462}">
      <dgm:prSet/>
      <dgm:spPr/>
      <dgm:t>
        <a:bodyPr/>
        <a:lstStyle/>
        <a:p>
          <a:endParaRPr lang="en-US"/>
        </a:p>
      </dgm:t>
    </dgm:pt>
    <dgm:pt modelId="{CEB37356-27F6-4ABF-BD44-40A1EBFDF662}" type="sibTrans" cxnId="{DA82AC80-7240-4450-8517-898A242E6462}">
      <dgm:prSet/>
      <dgm:spPr/>
      <dgm:t>
        <a:bodyPr/>
        <a:lstStyle/>
        <a:p>
          <a:endParaRPr lang="en-US"/>
        </a:p>
      </dgm:t>
    </dgm:pt>
    <dgm:pt modelId="{0C81E016-0F3C-8A46-8E98-DE4EB5D15755}" type="pres">
      <dgm:prSet presAssocID="{E591AB05-B386-4639-8B6F-071C5385005D}" presName="linear" presStyleCnt="0">
        <dgm:presLayoutVars>
          <dgm:animLvl val="lvl"/>
          <dgm:resizeHandles val="exact"/>
        </dgm:presLayoutVars>
      </dgm:prSet>
      <dgm:spPr/>
    </dgm:pt>
    <dgm:pt modelId="{77DF971F-3489-0747-8627-9FA2439AA1E3}" type="pres">
      <dgm:prSet presAssocID="{6ABADDB4-CF5B-4ECF-996C-1E5E8E0FAA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902F93D-0C1C-EE49-BC50-DDED207EAB0A}" type="pres">
      <dgm:prSet presAssocID="{8E2BFFE6-BDDD-43EA-BFAA-2DE6B938887E}" presName="spacer" presStyleCnt="0"/>
      <dgm:spPr/>
    </dgm:pt>
    <dgm:pt modelId="{BA697C56-B3C0-0744-BE20-861622A15AFE}" type="pres">
      <dgm:prSet presAssocID="{CCFDA319-96BE-4BA0-87E8-9E38B1427F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27A62B-6BC2-3449-A4E3-AF8BF0A98C9F}" type="pres">
      <dgm:prSet presAssocID="{4E4904FE-35C5-49AD-A67C-C8B15198E35B}" presName="spacer" presStyleCnt="0"/>
      <dgm:spPr/>
    </dgm:pt>
    <dgm:pt modelId="{AFDB07CB-338F-524B-B140-09F664E6DE89}" type="pres">
      <dgm:prSet presAssocID="{29265ED1-DBD8-4A8A-8EAC-D294E2B5E05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88C736C-2788-40AC-BD4E-9FD55A61BC52}" srcId="{E591AB05-B386-4639-8B6F-071C5385005D}" destId="{CCFDA319-96BE-4BA0-87E8-9E38B1427F00}" srcOrd="1" destOrd="0" parTransId="{DA1DA928-609D-4A94-BB05-1190DC179EF0}" sibTransId="{4E4904FE-35C5-49AD-A67C-C8B15198E35B}"/>
    <dgm:cxn modelId="{AF7E7580-4101-7141-8AED-C62C4199D753}" type="presOf" srcId="{29265ED1-DBD8-4A8A-8EAC-D294E2B5E05B}" destId="{AFDB07CB-338F-524B-B140-09F664E6DE89}" srcOrd="0" destOrd="0" presId="urn:microsoft.com/office/officeart/2005/8/layout/vList2"/>
    <dgm:cxn modelId="{DA82AC80-7240-4450-8517-898A242E6462}" srcId="{E591AB05-B386-4639-8B6F-071C5385005D}" destId="{29265ED1-DBD8-4A8A-8EAC-D294E2B5E05B}" srcOrd="2" destOrd="0" parTransId="{326E87BE-31BD-4209-810E-C87E2A4B202E}" sibTransId="{CEB37356-27F6-4ABF-BD44-40A1EBFDF662}"/>
    <dgm:cxn modelId="{22DABAA1-940B-4D7F-97A0-FC72ACF8FAF7}" srcId="{E591AB05-B386-4639-8B6F-071C5385005D}" destId="{6ABADDB4-CF5B-4ECF-996C-1E5E8E0FAA85}" srcOrd="0" destOrd="0" parTransId="{8B51FE35-5919-4F17-8CEC-543932F56023}" sibTransId="{8E2BFFE6-BDDD-43EA-BFAA-2DE6B938887E}"/>
    <dgm:cxn modelId="{2663D4E1-5B4D-F649-940F-C25ADBE8B784}" type="presOf" srcId="{CCFDA319-96BE-4BA0-87E8-9E38B1427F00}" destId="{BA697C56-B3C0-0744-BE20-861622A15AFE}" srcOrd="0" destOrd="0" presId="urn:microsoft.com/office/officeart/2005/8/layout/vList2"/>
    <dgm:cxn modelId="{5382EFEF-7061-704C-9B00-754FDADD256E}" type="presOf" srcId="{6ABADDB4-CF5B-4ECF-996C-1E5E8E0FAA85}" destId="{77DF971F-3489-0747-8627-9FA2439AA1E3}" srcOrd="0" destOrd="0" presId="urn:microsoft.com/office/officeart/2005/8/layout/vList2"/>
    <dgm:cxn modelId="{9C48A6F9-EB1C-1D4A-8597-E4F980C70006}" type="presOf" srcId="{E591AB05-B386-4639-8B6F-071C5385005D}" destId="{0C81E016-0F3C-8A46-8E98-DE4EB5D15755}" srcOrd="0" destOrd="0" presId="urn:microsoft.com/office/officeart/2005/8/layout/vList2"/>
    <dgm:cxn modelId="{907BCF26-07EF-0445-B9BB-6E49D7B6F701}" type="presParOf" srcId="{0C81E016-0F3C-8A46-8E98-DE4EB5D15755}" destId="{77DF971F-3489-0747-8627-9FA2439AA1E3}" srcOrd="0" destOrd="0" presId="urn:microsoft.com/office/officeart/2005/8/layout/vList2"/>
    <dgm:cxn modelId="{8264061E-3DA5-7E4D-958D-02F2F53ADF20}" type="presParOf" srcId="{0C81E016-0F3C-8A46-8E98-DE4EB5D15755}" destId="{E902F93D-0C1C-EE49-BC50-DDED207EAB0A}" srcOrd="1" destOrd="0" presId="urn:microsoft.com/office/officeart/2005/8/layout/vList2"/>
    <dgm:cxn modelId="{6F4D166F-FC94-5E42-B942-5F239BEB1863}" type="presParOf" srcId="{0C81E016-0F3C-8A46-8E98-DE4EB5D15755}" destId="{BA697C56-B3C0-0744-BE20-861622A15AFE}" srcOrd="2" destOrd="0" presId="urn:microsoft.com/office/officeart/2005/8/layout/vList2"/>
    <dgm:cxn modelId="{AF390313-13ED-D448-90F7-FD6458967E6D}" type="presParOf" srcId="{0C81E016-0F3C-8A46-8E98-DE4EB5D15755}" destId="{7927A62B-6BC2-3449-A4E3-AF8BF0A98C9F}" srcOrd="3" destOrd="0" presId="urn:microsoft.com/office/officeart/2005/8/layout/vList2"/>
    <dgm:cxn modelId="{BFAC49F6-A2D9-4542-82E3-FE842A526FCB}" type="presParOf" srcId="{0C81E016-0F3C-8A46-8E98-DE4EB5D15755}" destId="{AFDB07CB-338F-524B-B140-09F664E6DE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919CE8-850B-4FA2-AF74-41D91229DE4C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827866A-23C7-4BAA-A2F7-1C40335AD79C}">
      <dgm:prSet/>
      <dgm:spPr/>
      <dgm:t>
        <a:bodyPr/>
        <a:lstStyle/>
        <a:p>
          <a:r>
            <a:rPr kumimoji="1" lang="ja-JP" b="0" i="0"/>
            <a:t>大規模フロントエンド開発</a:t>
          </a:r>
          <a:endParaRPr lang="en-US"/>
        </a:p>
      </dgm:t>
    </dgm:pt>
    <dgm:pt modelId="{25210708-192E-4F00-9B8C-E45A9F7F43F7}" type="parTrans" cxnId="{BBC96EDC-3FDD-4988-A891-9FEA2C56527F}">
      <dgm:prSet/>
      <dgm:spPr/>
      <dgm:t>
        <a:bodyPr/>
        <a:lstStyle/>
        <a:p>
          <a:endParaRPr lang="en-US"/>
        </a:p>
      </dgm:t>
    </dgm:pt>
    <dgm:pt modelId="{CE6945DD-DAE7-4965-AE76-6979425C1C6F}" type="sibTrans" cxnId="{BBC96EDC-3FDD-4988-A891-9FEA2C56527F}">
      <dgm:prSet/>
      <dgm:spPr/>
      <dgm:t>
        <a:bodyPr/>
        <a:lstStyle/>
        <a:p>
          <a:endParaRPr lang="en-US"/>
        </a:p>
      </dgm:t>
    </dgm:pt>
    <dgm:pt modelId="{151EE259-08FA-4899-ADBF-6CE002953618}">
      <dgm:prSet/>
      <dgm:spPr/>
      <dgm:t>
        <a:bodyPr/>
        <a:lstStyle/>
        <a:p>
          <a:r>
            <a:rPr kumimoji="1" lang="en-US" b="1" i="0"/>
            <a:t>JavaScript</a:t>
          </a:r>
          <a:r>
            <a:rPr kumimoji="1" lang="ja-JP" b="0" i="0"/>
            <a:t>フレームワークでの開発は必須</a:t>
          </a:r>
          <a:endParaRPr lang="en-US"/>
        </a:p>
      </dgm:t>
    </dgm:pt>
    <dgm:pt modelId="{5EBBA9C7-962C-4752-AC4F-62FC16798EC8}" type="parTrans" cxnId="{B5C7BAC4-FE25-472B-B8D6-D0901AA657FD}">
      <dgm:prSet/>
      <dgm:spPr/>
      <dgm:t>
        <a:bodyPr/>
        <a:lstStyle/>
        <a:p>
          <a:endParaRPr lang="en-US"/>
        </a:p>
      </dgm:t>
    </dgm:pt>
    <dgm:pt modelId="{6E2B7CA2-DF3E-4786-BAFA-2B6C83ED742F}" type="sibTrans" cxnId="{B5C7BAC4-FE25-472B-B8D6-D0901AA657FD}">
      <dgm:prSet/>
      <dgm:spPr/>
      <dgm:t>
        <a:bodyPr/>
        <a:lstStyle/>
        <a:p>
          <a:endParaRPr lang="en-US"/>
        </a:p>
      </dgm:t>
    </dgm:pt>
    <dgm:pt modelId="{6F33CDDE-DA88-2E49-8A66-1F27E6EE8FA9}" type="pres">
      <dgm:prSet presAssocID="{B7919CE8-850B-4FA2-AF74-41D91229DE4C}" presName="vert0" presStyleCnt="0">
        <dgm:presLayoutVars>
          <dgm:dir/>
          <dgm:animOne val="branch"/>
          <dgm:animLvl val="lvl"/>
        </dgm:presLayoutVars>
      </dgm:prSet>
      <dgm:spPr/>
    </dgm:pt>
    <dgm:pt modelId="{10522E38-6C39-2047-AA58-2F05B35EF0AC}" type="pres">
      <dgm:prSet presAssocID="{9827866A-23C7-4BAA-A2F7-1C40335AD79C}" presName="thickLine" presStyleLbl="alignNode1" presStyleIdx="0" presStyleCnt="2"/>
      <dgm:spPr/>
    </dgm:pt>
    <dgm:pt modelId="{09D8E499-245E-7E48-9764-A53E6EBD0928}" type="pres">
      <dgm:prSet presAssocID="{9827866A-23C7-4BAA-A2F7-1C40335AD79C}" presName="horz1" presStyleCnt="0"/>
      <dgm:spPr/>
    </dgm:pt>
    <dgm:pt modelId="{20B0B6B4-D130-4E47-8D91-199959BF4CC1}" type="pres">
      <dgm:prSet presAssocID="{9827866A-23C7-4BAA-A2F7-1C40335AD79C}" presName="tx1" presStyleLbl="revTx" presStyleIdx="0" presStyleCnt="2"/>
      <dgm:spPr/>
    </dgm:pt>
    <dgm:pt modelId="{2FAA8779-62F5-A649-AB72-5DA534699822}" type="pres">
      <dgm:prSet presAssocID="{9827866A-23C7-4BAA-A2F7-1C40335AD79C}" presName="vert1" presStyleCnt="0"/>
      <dgm:spPr/>
    </dgm:pt>
    <dgm:pt modelId="{063B4267-C50B-F748-9C36-3C55FCBD2A74}" type="pres">
      <dgm:prSet presAssocID="{151EE259-08FA-4899-ADBF-6CE002953618}" presName="thickLine" presStyleLbl="alignNode1" presStyleIdx="1" presStyleCnt="2"/>
      <dgm:spPr/>
    </dgm:pt>
    <dgm:pt modelId="{735D913C-E163-904D-9AEA-938C59ECD0B7}" type="pres">
      <dgm:prSet presAssocID="{151EE259-08FA-4899-ADBF-6CE002953618}" presName="horz1" presStyleCnt="0"/>
      <dgm:spPr/>
    </dgm:pt>
    <dgm:pt modelId="{837944B3-78E7-0447-8405-4D7B4B919984}" type="pres">
      <dgm:prSet presAssocID="{151EE259-08FA-4899-ADBF-6CE002953618}" presName="tx1" presStyleLbl="revTx" presStyleIdx="1" presStyleCnt="2"/>
      <dgm:spPr/>
    </dgm:pt>
    <dgm:pt modelId="{41DAB84E-A10B-8C43-89FF-53E139B117EC}" type="pres">
      <dgm:prSet presAssocID="{151EE259-08FA-4899-ADBF-6CE002953618}" presName="vert1" presStyleCnt="0"/>
      <dgm:spPr/>
    </dgm:pt>
  </dgm:ptLst>
  <dgm:cxnLst>
    <dgm:cxn modelId="{44DF810E-4F62-B747-ABA2-25C9ED21299D}" type="presOf" srcId="{9827866A-23C7-4BAA-A2F7-1C40335AD79C}" destId="{20B0B6B4-D130-4E47-8D91-199959BF4CC1}" srcOrd="0" destOrd="0" presId="urn:microsoft.com/office/officeart/2008/layout/LinedList"/>
    <dgm:cxn modelId="{AE2F448F-4BA0-7D4E-BC08-EB1890651E12}" type="presOf" srcId="{B7919CE8-850B-4FA2-AF74-41D91229DE4C}" destId="{6F33CDDE-DA88-2E49-8A66-1F27E6EE8FA9}" srcOrd="0" destOrd="0" presId="urn:microsoft.com/office/officeart/2008/layout/LinedList"/>
    <dgm:cxn modelId="{B5C7BAC4-FE25-472B-B8D6-D0901AA657FD}" srcId="{B7919CE8-850B-4FA2-AF74-41D91229DE4C}" destId="{151EE259-08FA-4899-ADBF-6CE002953618}" srcOrd="1" destOrd="0" parTransId="{5EBBA9C7-962C-4752-AC4F-62FC16798EC8}" sibTransId="{6E2B7CA2-DF3E-4786-BAFA-2B6C83ED742F}"/>
    <dgm:cxn modelId="{0E6290CD-3907-FA4F-8C16-F5FFC218DD92}" type="presOf" srcId="{151EE259-08FA-4899-ADBF-6CE002953618}" destId="{837944B3-78E7-0447-8405-4D7B4B919984}" srcOrd="0" destOrd="0" presId="urn:microsoft.com/office/officeart/2008/layout/LinedList"/>
    <dgm:cxn modelId="{BBC96EDC-3FDD-4988-A891-9FEA2C56527F}" srcId="{B7919CE8-850B-4FA2-AF74-41D91229DE4C}" destId="{9827866A-23C7-4BAA-A2F7-1C40335AD79C}" srcOrd="0" destOrd="0" parTransId="{25210708-192E-4F00-9B8C-E45A9F7F43F7}" sibTransId="{CE6945DD-DAE7-4965-AE76-6979425C1C6F}"/>
    <dgm:cxn modelId="{5E1FA5B8-00FA-0841-B4A9-D99C3A741B8E}" type="presParOf" srcId="{6F33CDDE-DA88-2E49-8A66-1F27E6EE8FA9}" destId="{10522E38-6C39-2047-AA58-2F05B35EF0AC}" srcOrd="0" destOrd="0" presId="urn:microsoft.com/office/officeart/2008/layout/LinedList"/>
    <dgm:cxn modelId="{D565C6E1-88C9-7F4D-8402-CDABA94C2E11}" type="presParOf" srcId="{6F33CDDE-DA88-2E49-8A66-1F27E6EE8FA9}" destId="{09D8E499-245E-7E48-9764-A53E6EBD0928}" srcOrd="1" destOrd="0" presId="urn:microsoft.com/office/officeart/2008/layout/LinedList"/>
    <dgm:cxn modelId="{DDCA8225-0967-5B46-87CF-7EA9441A5971}" type="presParOf" srcId="{09D8E499-245E-7E48-9764-A53E6EBD0928}" destId="{20B0B6B4-D130-4E47-8D91-199959BF4CC1}" srcOrd="0" destOrd="0" presId="urn:microsoft.com/office/officeart/2008/layout/LinedList"/>
    <dgm:cxn modelId="{1E5195EA-51F3-A74B-9596-E9548E35DA6D}" type="presParOf" srcId="{09D8E499-245E-7E48-9764-A53E6EBD0928}" destId="{2FAA8779-62F5-A649-AB72-5DA534699822}" srcOrd="1" destOrd="0" presId="urn:microsoft.com/office/officeart/2008/layout/LinedList"/>
    <dgm:cxn modelId="{892E7833-F67A-5741-98EB-F77BA043A8CF}" type="presParOf" srcId="{6F33CDDE-DA88-2E49-8A66-1F27E6EE8FA9}" destId="{063B4267-C50B-F748-9C36-3C55FCBD2A74}" srcOrd="2" destOrd="0" presId="urn:microsoft.com/office/officeart/2008/layout/LinedList"/>
    <dgm:cxn modelId="{D5ABEFD2-B84C-5B4D-A3A2-AFB8DB550AFC}" type="presParOf" srcId="{6F33CDDE-DA88-2E49-8A66-1F27E6EE8FA9}" destId="{735D913C-E163-904D-9AEA-938C59ECD0B7}" srcOrd="3" destOrd="0" presId="urn:microsoft.com/office/officeart/2008/layout/LinedList"/>
    <dgm:cxn modelId="{ECE00F49-ABE3-EC4A-8D25-A188004A85E5}" type="presParOf" srcId="{735D913C-E163-904D-9AEA-938C59ECD0B7}" destId="{837944B3-78E7-0447-8405-4D7B4B919984}" srcOrd="0" destOrd="0" presId="urn:microsoft.com/office/officeart/2008/layout/LinedList"/>
    <dgm:cxn modelId="{00B37C52-8A15-3049-B724-0EB3C73B4168}" type="presParOf" srcId="{735D913C-E163-904D-9AEA-938C59ECD0B7}" destId="{41DAB84E-A10B-8C43-89FF-53E139B117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09B79-F5E8-844F-AB61-2DFD0CB67605}">
      <dsp:nvSpPr>
        <dsp:cNvPr id="0" name=""/>
        <dsp:cNvSpPr/>
      </dsp:nvSpPr>
      <dsp:spPr>
        <a:xfrm>
          <a:off x="0" y="0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b="0" kern="1200" baseline="0">
              <a:latin typeface="Yu Mincho Demibold"/>
            </a:rPr>
            <a:t>講師：</a:t>
          </a:r>
          <a:r>
            <a:rPr lang="ja-JP" sz="3200" b="0" kern="1200" baseline="0"/>
            <a:t>吉川　洋平（よしかわ　ようへい）</a:t>
          </a:r>
          <a:endParaRPr lang="en-US" sz="3200" b="0" kern="1200" baseline="0">
            <a:latin typeface="Yu Mincho Demibold"/>
          </a:endParaRPr>
        </a:p>
      </dsp:txBody>
      <dsp:txXfrm>
        <a:off x="32418" y="32418"/>
        <a:ext cx="8094307" cy="1041985"/>
      </dsp:txXfrm>
    </dsp:sp>
    <dsp:sp modelId="{248F1880-517A-134D-83B2-271CB65520D9}">
      <dsp:nvSpPr>
        <dsp:cNvPr id="0" name=""/>
        <dsp:cNvSpPr/>
      </dsp:nvSpPr>
      <dsp:spPr>
        <a:xfrm>
          <a:off x="819587" y="1291291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200" b="0" kern="1200" baseline="0"/>
            <a:t>Web</a:t>
          </a:r>
          <a:r>
            <a:rPr lang="ja-JP" altLang="en-US" sz="3200" b="0" kern="1200" baseline="0"/>
            <a:t>・</a:t>
          </a:r>
          <a:r>
            <a:rPr lang="en-US" altLang="ja-JP" sz="3200" b="0" kern="1200" baseline="0" dirty="0"/>
            <a:t>AI</a:t>
          </a:r>
          <a:r>
            <a:rPr lang="ja-JP" sz="3200" b="0" kern="1200" baseline="0"/>
            <a:t>システムエンジニア</a:t>
          </a:r>
          <a:endParaRPr lang="en-US" sz="3200" kern="1200" dirty="0"/>
        </a:p>
      </dsp:txBody>
      <dsp:txXfrm>
        <a:off x="852005" y="1323709"/>
        <a:ext cx="7684797" cy="1041985"/>
      </dsp:txXfrm>
    </dsp:sp>
    <dsp:sp modelId="{E207E076-2FFA-8549-9A82-C2790839190A}">
      <dsp:nvSpPr>
        <dsp:cNvPr id="0" name=""/>
        <dsp:cNvSpPr/>
      </dsp:nvSpPr>
      <dsp:spPr>
        <a:xfrm>
          <a:off x="1639174" y="2582583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200" b="0" kern="1200" baseline="0"/>
            <a:t>設計・開発・プログラミング</a:t>
          </a:r>
          <a:endParaRPr lang="en-US" sz="3200" kern="1200"/>
        </a:p>
      </dsp:txBody>
      <dsp:txXfrm>
        <a:off x="1671592" y="2615001"/>
        <a:ext cx="7684797" cy="1041985"/>
      </dsp:txXfrm>
    </dsp:sp>
    <dsp:sp modelId="{57CAECE8-6380-3C48-9B21-66EED8590B74}">
      <dsp:nvSpPr>
        <dsp:cNvPr id="0" name=""/>
        <dsp:cNvSpPr/>
      </dsp:nvSpPr>
      <dsp:spPr>
        <a:xfrm>
          <a:off x="8569220" y="839339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731092" y="839339"/>
        <a:ext cx="395689" cy="541373"/>
      </dsp:txXfrm>
    </dsp:sp>
    <dsp:sp modelId="{6D5AD319-1313-E94C-B59F-2F1F3608D71F}">
      <dsp:nvSpPr>
        <dsp:cNvPr id="0" name=""/>
        <dsp:cNvSpPr/>
      </dsp:nvSpPr>
      <dsp:spPr>
        <a:xfrm>
          <a:off x="9388807" y="2123252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550679" y="2123252"/>
        <a:ext cx="395689" cy="5413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B8674-1FB8-459A-AE7E-3492E44D6CAE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8D1B7-CE08-4D07-A838-D8C399F3DA8E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900" kern="1200" dirty="0">
              <a:solidFill>
                <a:srgbClr val="000000"/>
              </a:solidFill>
              <a:latin typeface="MS Gothic"/>
              <a:ea typeface="MS Gothic"/>
            </a:rPr>
            <a:t>プログラムを動作させる</a:t>
          </a:r>
        </a:p>
      </dsp:txBody>
      <dsp:txXfrm>
        <a:off x="0" y="0"/>
        <a:ext cx="6291714" cy="1382683"/>
      </dsp:txXfrm>
    </dsp:sp>
    <dsp:sp modelId="{4E597AD2-E487-844D-B767-674D4445FF48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B16F5-5261-CB4F-9E3F-8BB80A5D408B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React &amp; Next.js </a:t>
          </a:r>
          <a:r>
            <a:rPr lang="ja-JP" altLang="en-US" sz="2900" kern="1200" dirty="0">
              <a:latin typeface="游ゴシック Light" panose="02110004020202020204"/>
            </a:rPr>
            <a:t>を使う</a:t>
          </a:r>
          <a:endParaRPr lang="ja-JP" altLang="en-US" sz="2900" kern="1200" dirty="0"/>
        </a:p>
      </dsp:txBody>
      <dsp:txXfrm>
        <a:off x="0" y="1382683"/>
        <a:ext cx="6291714" cy="1382683"/>
      </dsp:txXfrm>
    </dsp:sp>
    <dsp:sp modelId="{CCA46529-BB31-DF44-9DF6-B33CCB1890FF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BADCC-FA45-BD4A-93CA-A1E5075C9B8C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Web</a:t>
          </a:r>
          <a:r>
            <a:rPr lang="ja-JP" altLang="en-US" sz="2900" kern="1200" dirty="0">
              <a:latin typeface="游ゴシック Light" panose="02110004020202020204"/>
            </a:rPr>
            <a:t>アプリケーションの仕組みを知る</a:t>
          </a:r>
          <a:endParaRPr lang="ja-JP" altLang="en-US" sz="2900" kern="1200" dirty="0"/>
        </a:p>
      </dsp:txBody>
      <dsp:txXfrm>
        <a:off x="0" y="2765367"/>
        <a:ext cx="6291714" cy="1382683"/>
      </dsp:txXfrm>
    </dsp:sp>
    <dsp:sp modelId="{B66F84AA-EEB5-5649-B46A-7D54470CC5CE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7B918-371F-FB44-A974-001C377F2356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AI</a:t>
          </a:r>
          <a:r>
            <a:rPr lang="ja-JP" altLang="en-US" sz="2900" kern="1200" dirty="0">
              <a:latin typeface="游ゴシック Light" panose="02110004020202020204"/>
            </a:rPr>
            <a:t>を使って勉強・開発の効率化</a:t>
          </a:r>
          <a:endParaRPr lang="en-US" sz="2900" kern="1200" dirty="0"/>
        </a:p>
      </dsp:txBody>
      <dsp:txXfrm>
        <a:off x="0" y="4148051"/>
        <a:ext cx="6291714" cy="1382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F971F-3489-0747-8627-9FA2439AA1E3}">
      <dsp:nvSpPr>
        <dsp:cNvPr id="0" name=""/>
        <dsp:cNvSpPr/>
      </dsp:nvSpPr>
      <dsp:spPr>
        <a:xfrm>
          <a:off x="0" y="41967"/>
          <a:ext cx="6291714" cy="175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400" kern="1200"/>
            <a:t>授業中のソースは「</a:t>
          </a:r>
          <a:r>
            <a:rPr lang="en-US" sz="3400" kern="1200" dirty="0" err="1"/>
            <a:t>LiveShare</a:t>
          </a:r>
          <a:r>
            <a:rPr lang="ja-JP" sz="3400" kern="1200"/>
            <a:t>」で公開</a:t>
          </a:r>
          <a:endParaRPr lang="en-US" sz="3400" kern="1200"/>
        </a:p>
      </dsp:txBody>
      <dsp:txXfrm>
        <a:off x="85444" y="127411"/>
        <a:ext cx="6120826" cy="1579432"/>
      </dsp:txXfrm>
    </dsp:sp>
    <dsp:sp modelId="{BA697C56-B3C0-0744-BE20-861622A15AFE}">
      <dsp:nvSpPr>
        <dsp:cNvPr id="0" name=""/>
        <dsp:cNvSpPr/>
      </dsp:nvSpPr>
      <dsp:spPr>
        <a:xfrm>
          <a:off x="0" y="1890207"/>
          <a:ext cx="6291714" cy="17503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3400" kern="1200">
              <a:latin typeface="游ゴシック Light" panose="02110004020202020204"/>
            </a:rPr>
            <a:t>「</a:t>
          </a:r>
          <a:r>
            <a:rPr lang="ja-JP" sz="3400" kern="1200"/>
            <a:t>GitHub</a:t>
          </a:r>
          <a:r>
            <a:rPr lang="en-US" altLang="ja-JP" sz="3400" kern="1200">
              <a:latin typeface="游ゴシック Light" panose="02110004020202020204"/>
            </a:rPr>
            <a:t>」</a:t>
          </a:r>
          <a:r>
            <a:rPr lang="ja-JP" sz="3400" kern="1200"/>
            <a:t>で</a:t>
          </a:r>
          <a:r>
            <a:rPr lang="ja-JP" altLang="en-US" sz="3400" kern="1200">
              <a:latin typeface="游ゴシック Light" panose="02110004020202020204"/>
            </a:rPr>
            <a:t>アーカイブ</a:t>
          </a:r>
          <a:r>
            <a:rPr lang="ja-JP" sz="3400" kern="1200"/>
            <a:t>公開</a:t>
          </a:r>
          <a:endParaRPr lang="en-US" sz="3400" kern="1200"/>
        </a:p>
      </dsp:txBody>
      <dsp:txXfrm>
        <a:off x="85444" y="1975651"/>
        <a:ext cx="6120826" cy="1579432"/>
      </dsp:txXfrm>
    </dsp:sp>
    <dsp:sp modelId="{AFDB07CB-338F-524B-B140-09F664E6DE89}">
      <dsp:nvSpPr>
        <dsp:cNvPr id="0" name=""/>
        <dsp:cNvSpPr/>
      </dsp:nvSpPr>
      <dsp:spPr>
        <a:xfrm>
          <a:off x="0" y="3738447"/>
          <a:ext cx="6291714" cy="17503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400" kern="1200"/>
            <a:t>補助的に別途</a:t>
          </a:r>
          <a:r>
            <a:rPr lang="ja-JP" sz="3400" kern="1200" dirty="0"/>
            <a:t>PDF</a:t>
          </a:r>
          <a:r>
            <a:rPr lang="ja-JP" sz="3400" kern="1200"/>
            <a:t>や</a:t>
          </a:r>
          <a:r>
            <a:rPr lang="ja-JP" sz="3400" kern="1200" dirty="0"/>
            <a:t>Web</a:t>
          </a:r>
          <a:r>
            <a:rPr lang="ja-JP" sz="3400" kern="1200"/>
            <a:t>ページで紹介</a:t>
          </a:r>
          <a:endParaRPr lang="en-US" sz="3400" kern="1200"/>
        </a:p>
      </dsp:txBody>
      <dsp:txXfrm>
        <a:off x="85444" y="3823891"/>
        <a:ext cx="6120826" cy="1579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22E38-6C39-2047-AA58-2F05B35EF0AC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B0B6B4-D130-4E47-8D91-199959BF4CC1}">
      <dsp:nvSpPr>
        <dsp:cNvPr id="0" name=""/>
        <dsp:cNvSpPr/>
      </dsp:nvSpPr>
      <dsp:spPr>
        <a:xfrm>
          <a:off x="0" y="0"/>
          <a:ext cx="6291714" cy="276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4600" b="0" i="0" kern="1200"/>
            <a:t>大規模フロントエンド開発</a:t>
          </a:r>
          <a:endParaRPr lang="en-US" sz="4600" kern="1200"/>
        </a:p>
      </dsp:txBody>
      <dsp:txXfrm>
        <a:off x="0" y="0"/>
        <a:ext cx="6291714" cy="2765367"/>
      </dsp:txXfrm>
    </dsp:sp>
    <dsp:sp modelId="{063B4267-C50B-F748-9C36-3C55FCBD2A74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944B3-78E7-0447-8405-4D7B4B919984}">
      <dsp:nvSpPr>
        <dsp:cNvPr id="0" name=""/>
        <dsp:cNvSpPr/>
      </dsp:nvSpPr>
      <dsp:spPr>
        <a:xfrm>
          <a:off x="0" y="2765367"/>
          <a:ext cx="6291714" cy="276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4600" b="1" i="0" kern="1200"/>
            <a:t>JavaScript</a:t>
          </a:r>
          <a:r>
            <a:rPr kumimoji="1" lang="ja-JP" sz="4600" b="0" i="0" kern="1200"/>
            <a:t>フレームワークでの開発は必須</a:t>
          </a:r>
          <a:endParaRPr lang="en-US" sz="4600" kern="1200"/>
        </a:p>
      </dsp:txBody>
      <dsp:txXfrm>
        <a:off x="0" y="2765367"/>
        <a:ext cx="6291714" cy="2765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64D1A-609D-4312-9A41-D8C174EEB154}" type="datetimeFigureOut">
              <a:t>4/22/2025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7E45E-EF7F-47D2-902F-C9DFFDE927CF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130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EA5FE0-8A86-E4FA-3D3F-BB38B7179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A137DE1-6BAB-1EA6-514E-3C98F6A21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655051-BE63-7CF2-05AF-9A1CC50F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8F7B5C-4A65-E413-9818-9EBFEDC4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B2A1D3-A2EF-34EE-FB89-D96DD545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5549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2E1ADB-E6D9-6DC9-9CFE-5D95471A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A841D0-EE2C-447A-F402-611C6B963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ECDBC6-CA92-39FA-E969-6034FDFF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0CCF3D-4DCD-E4D6-0F1C-25B14CC6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292E21-92BF-69FC-EDB5-48C5892D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138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FFEE1E0-24B4-BC91-B8C3-EDDAFA08A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8477ED6-B851-4ACC-FD37-AAF2B69EC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5C6468-C549-CC4A-B655-0E78899A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D7E77B-6130-2351-97AD-64F7ECBE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E4256F-6092-18C3-0441-7FD6FF9E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337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、グラフィック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10855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イメージ​​の行頭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円/楕円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フッターを追加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箇条書きの内容</a:t>
            </a: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箇条書きの内容</a:t>
            </a:r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箇条書きの内容</a:t>
            </a:r>
          </a:p>
        </p:txBody>
      </p:sp>
      <p:sp>
        <p:nvSpPr>
          <p:cNvPr id="17" name="テキスト プレースホルダー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箇条書きの内容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行頭文字 </a:t>
            </a:r>
            <a:r>
              <a:rPr lang="en-US" altLang="ja-JP" noProof="0"/>
              <a:t>1</a:t>
            </a: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行頭文字 </a:t>
            </a:r>
            <a:r>
              <a:rPr lang="en-US" altLang="ja-JP" noProof="0"/>
              <a:t>2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行頭文字 </a:t>
            </a:r>
            <a:r>
              <a:rPr lang="en-US" altLang="ja-JP" noProof="0"/>
              <a:t>3</a:t>
            </a:r>
          </a:p>
        </p:txBody>
      </p:sp>
      <p:sp>
        <p:nvSpPr>
          <p:cNvPr id="16" name="テキスト プレースホルダー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行頭文字 </a:t>
            </a:r>
            <a:r>
              <a:rPr lang="en-US" altLang="ja-JP" noProof="0"/>
              <a:t>4</a:t>
            </a:r>
          </a:p>
        </p:txBody>
      </p:sp>
      <p:sp>
        <p:nvSpPr>
          <p:cNvPr id="19" name="テキスト プレースホルダー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行頭文字 </a:t>
            </a:r>
            <a:r>
              <a:rPr lang="en-US" altLang="ja-JP" noProof="0"/>
              <a:t>5</a:t>
            </a:r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箇条書きの内容</a:t>
            </a:r>
          </a:p>
        </p:txBody>
      </p:sp>
      <p:sp>
        <p:nvSpPr>
          <p:cNvPr id="4" name="図プレースホルダー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2" name="図プレースホルダー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3" name="図プレースホルダー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4" name="図プレースホルダー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5" name="図プレースホルダー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cxnSp>
        <p:nvCxnSpPr>
          <p:cNvPr id="25" name="直線​​コネクタ(S) 24">
            <a:extLst>
              <a:ext uri="{FF2B5EF4-FFF2-40B4-BE49-F238E27FC236}">
                <a16:creationId xmlns:a16="http://schemas.microsoft.com/office/drawing/2014/main" id="{EC221C1A-E955-4A4A-B47B-0028C57F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​​コネクタ 25">
            <a:extLst>
              <a:ext uri="{FF2B5EF4-FFF2-40B4-BE49-F238E27FC236}">
                <a16:creationId xmlns:a16="http://schemas.microsoft.com/office/drawing/2014/main" id="{529F2F69-8DE5-40C8-9500-23B5BF432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​​コネクタ(S) 26">
            <a:extLst>
              <a:ext uri="{FF2B5EF4-FFF2-40B4-BE49-F238E27FC236}">
                <a16:creationId xmlns:a16="http://schemas.microsoft.com/office/drawing/2014/main" id="{5F56195C-F685-42C9-980B-24974E65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​​コネクタ(S) 35">
            <a:extLst>
              <a:ext uri="{FF2B5EF4-FFF2-40B4-BE49-F238E27FC236}">
                <a16:creationId xmlns:a16="http://schemas.microsoft.com/office/drawing/2014/main" id="{E35A3995-4F01-4D2E-A636-9AC8AF29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87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:図形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フリーフォーム:図形 13​​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フッターを追加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/>
          </a:p>
        </p:txBody>
      </p:sp>
      <p:sp>
        <p:nvSpPr>
          <p:cNvPr id="24" name="フリーフォーム:図形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フリーフォーム:図形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フリーフォーム:図形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フリーフォーム:図形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フリーフォーム:図形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502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1FEF4-EAFF-12DD-9191-09AAC5AB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D826EE-139C-A3AB-700F-29A769B17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9D0D56-7352-1D05-04D8-4C374E4DC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A61992-391D-DFE7-A913-2F5F3A4C7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563802-5612-A5C0-5362-95E641CE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402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1FDB89-3704-5CDC-18E8-BCBD813C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DA45AB-8C8A-E742-498E-43E524847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97D1A8-2901-43FC-05AC-55CD6F80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FD7115-C99C-9D66-1CDA-135D96C9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E0056D-22EF-9F74-5FFD-EDCBBAA2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418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D6829A-AE9C-5488-4EA8-15A5DBF0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16CCA2-3CC7-0B46-4A68-269897341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039024-3924-60BC-51A5-47435D072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440215-9A86-438C-62AE-A110CF407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4/22/2025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B87283-E0F7-13C9-85EF-8672E7AF6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A941FC-9A46-5936-95B2-1EE70B35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966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56FC5F-16B4-418F-794C-A12A0CA9D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C4AB5E-3D24-4EC2-A6CA-C0BC22C6C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CA06F6F-F078-F5E9-DA80-6F4FC6A18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2B03E62-ECE3-8BD5-E784-19EEAC316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26E9CD2-2E06-1E8B-90EC-74028A6AF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6656573-A3BC-BF85-D81E-4C08A6C0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4/22/2025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7FD1AA8-B397-9791-1C83-F98A2396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99B2D0-702D-1CE9-301D-25DB6BC8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654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4F7DF3-DE0D-8B27-F821-BE2843A3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85B9387-B668-4E02-0851-6731AF85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60BDF-0B68-724C-BEE9-481BC9A9869E}" type="datetimeFigureOut">
              <a:t>4/22/2025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C2B1F8D-5B95-33EF-2AA1-8CB01DD5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フッターを追加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5EA3E2-DBC8-B509-8CCC-826AAFC8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/>
          </a:p>
        </p:txBody>
      </p:sp>
      <p:sp>
        <p:nvSpPr>
          <p:cNvPr id="6" name="フリーフォーム:図形 14">
            <a:extLst>
              <a:ext uri="{FF2B5EF4-FFF2-40B4-BE49-F238E27FC236}">
                <a16:creationId xmlns:a16="http://schemas.microsoft.com/office/drawing/2014/main" id="{CA66AE47-3D24-888C-206D-1B8A7800368F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フリーフォーム:図形 13​​">
            <a:extLst>
              <a:ext uri="{FF2B5EF4-FFF2-40B4-BE49-F238E27FC236}">
                <a16:creationId xmlns:a16="http://schemas.microsoft.com/office/drawing/2014/main" id="{CF42B1F2-5B0A-8D8E-10A8-75A11F927D67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リーフォーム:図形 23">
            <a:extLst>
              <a:ext uri="{FF2B5EF4-FFF2-40B4-BE49-F238E27FC236}">
                <a16:creationId xmlns:a16="http://schemas.microsoft.com/office/drawing/2014/main" id="{62FABD1D-583E-A9D0-3721-CC1C8C5C1E9C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フリーフォーム:図形 21">
            <a:extLst>
              <a:ext uri="{FF2B5EF4-FFF2-40B4-BE49-F238E27FC236}">
                <a16:creationId xmlns:a16="http://schemas.microsoft.com/office/drawing/2014/main" id="{33EEE63C-0E98-0E45-E4E2-8FB3A52264B0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フリーフォーム:図形 24">
            <a:extLst>
              <a:ext uri="{FF2B5EF4-FFF2-40B4-BE49-F238E27FC236}">
                <a16:creationId xmlns:a16="http://schemas.microsoft.com/office/drawing/2014/main" id="{19046BF6-9276-FA20-EB47-C7FDB3D5A930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フリーフォーム:図形 25">
            <a:extLst>
              <a:ext uri="{FF2B5EF4-FFF2-40B4-BE49-F238E27FC236}">
                <a16:creationId xmlns:a16="http://schemas.microsoft.com/office/drawing/2014/main" id="{2AFDF9EE-DECD-8D90-78B0-FF089780A885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フリーフォーム:図形 29">
            <a:extLst>
              <a:ext uri="{FF2B5EF4-FFF2-40B4-BE49-F238E27FC236}">
                <a16:creationId xmlns:a16="http://schemas.microsoft.com/office/drawing/2014/main" id="{43A436CF-FF11-4AC3-931D-B9E182CF6393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323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BDC0B42-7E36-E418-C4E1-1EBBE777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4/22/2025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D29560A-FDD9-1210-7E0C-4782ED7C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B09616-29EE-C975-FD36-F3636154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062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2F0377-03A4-4977-132E-F21AA654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12E31-DD6E-7EC7-F7BB-AF2C6AFBF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0562EAF-A733-2E1E-F546-B41BE0B87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6105BCD-6CA7-A47E-0C46-68193710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4/22/2025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BBB908-74D4-6C18-06BA-D9603A36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CE901D2-8264-27CC-ED1B-0B6F4CCF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35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94EBF-005D-55A1-091D-1EE85096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9D1246A-BECF-847D-7CAB-5CCDA97CB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EE3E675-B359-2D9C-8E0E-BD24D80CF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5FFF83-D1D6-3AF5-140D-047FEB40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4/22/2025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136AFEC-02FE-1239-A484-BC031DBF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B8A7A0C-5807-1BA2-F897-D8883415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198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C1F59E5-5BBC-2FE1-6AA6-3226910A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DBF387-2E3B-C147-EA58-9DD788441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A2D7A9-0FE4-A6F8-CA3A-F3F274320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E867F7-9730-3FD9-0F03-ACCCA6B56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F386C4-11EC-BC25-0618-6DDDA2AF8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8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25" r:id="rId13"/>
    <p:sldLayoutId id="2147483726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learn.microsoft.com/ja-jp/visualstudio/liveshare/reference/manual-join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altLang="ja-JP" sz="6600">
                <a:ea typeface="Yu Gothic"/>
              </a:rPr>
              <a:t>JS34</a:t>
            </a:r>
            <a:endParaRPr lang="ja-JP" sz="660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ja-JP" altLang="en-US">
                <a:ea typeface="Yu Gothic Medium"/>
              </a:rPr>
              <a:t>オリエンテーション</a:t>
            </a:r>
          </a:p>
        </p:txBody>
      </p:sp>
      <p:pic>
        <p:nvPicPr>
          <p:cNvPr id="4" name="図 3" descr="ロゴ&#10;&#10;説明は自動で生成されたものです">
            <a:extLst>
              <a:ext uri="{FF2B5EF4-FFF2-40B4-BE49-F238E27FC236}">
                <a16:creationId xmlns:a16="http://schemas.microsoft.com/office/drawing/2014/main" id="{4BE6E1C5-602A-12A6-4BAF-F43235D9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7BB51-14BC-74A0-41D6-3788E418C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アイコン&#10;&#10;説明は自動で生成されたものです">
            <a:extLst>
              <a:ext uri="{FF2B5EF4-FFF2-40B4-BE49-F238E27FC236}">
                <a16:creationId xmlns:a16="http://schemas.microsoft.com/office/drawing/2014/main" id="{18031024-BA87-4305-51DC-0CE324C0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7452"/>
            <a:ext cx="2524304" cy="1336218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62CEE7C-7A03-47DD-14D5-B99B5C4F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Node.js</a:t>
            </a:r>
            <a:endParaRPr lang="ja-JP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5A69F26-BA20-3772-D852-C4F0CE736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7035877" cy="306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632935-0DD8-9D7B-0831-29B2455FA602}"/>
              </a:ext>
            </a:extLst>
          </p:cNvPr>
          <p:cNvSpPr txBox="1"/>
          <p:nvPr/>
        </p:nvSpPr>
        <p:spPr>
          <a:xfrm>
            <a:off x="4131892" y="1723570"/>
            <a:ext cx="748437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/>
              <a:t>ブラウザ外で </a:t>
            </a:r>
            <a:r>
              <a:rPr lang="en" altLang="ja-JP" sz="3200"/>
              <a:t>JS </a:t>
            </a:r>
            <a:r>
              <a:rPr lang="ja-JP" altLang="en-US" sz="3200"/>
              <a:t>を実行できる環境</a:t>
            </a:r>
            <a:endParaRPr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>
                <a:ea typeface="+mn-lt"/>
                <a:cs typeface="+mn-lt"/>
              </a:rPr>
              <a:t>インストール必要</a:t>
            </a:r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394679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2645D06E-B335-F949-7FE6-214E9D8B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1" y="722261"/>
            <a:ext cx="10515600" cy="1325563"/>
          </a:xfrm>
        </p:spPr>
        <p:txBody>
          <a:bodyPr/>
          <a:lstStyle/>
          <a:p>
            <a:r>
              <a:rPr lang="en-US" altLang="ja-JP" sz="4400">
                <a:ea typeface="+mn-lt"/>
                <a:cs typeface="+mn-lt"/>
              </a:rPr>
              <a:t>TypeScript</a:t>
            </a:r>
            <a:endParaRPr lang="ja-JP" altLang="en-US">
              <a:latin typeface="Meiryo UI"/>
              <a:ea typeface="Meiryo UI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35A97FD-143B-D971-3E6D-47F3BE3A94B7}"/>
              </a:ext>
            </a:extLst>
          </p:cNvPr>
          <p:cNvSpPr txBox="1"/>
          <p:nvPr/>
        </p:nvSpPr>
        <p:spPr>
          <a:xfrm>
            <a:off x="3644536" y="2389414"/>
            <a:ext cx="7077893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/>
              <a:t>JS</a:t>
            </a:r>
            <a:r>
              <a:rPr lang="ja-JP" altLang="en-US" sz="3200"/>
              <a:t>の拡張言語</a:t>
            </a:r>
            <a:endParaRPr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/>
              <a:t>「</a:t>
            </a:r>
            <a:r>
              <a:rPr lang="en-US" altLang="ja-JP" sz="3200"/>
              <a:t>.ts</a:t>
            </a:r>
            <a:r>
              <a:rPr lang="ja-JP" altLang="en-US" sz="3200"/>
              <a:t>」ファイル</a:t>
            </a:r>
            <a:endParaRPr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/>
              <a:t>静的型付け</a:t>
            </a:r>
            <a:endParaRPr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/>
              <a:t>最終的に</a:t>
            </a:r>
            <a:r>
              <a:rPr lang="en-US" altLang="ja-JP" sz="3200"/>
              <a:t> JS </a:t>
            </a:r>
            <a:r>
              <a:rPr lang="ja-JP" altLang="en-US" sz="3200"/>
              <a:t>にトランスパイル</a:t>
            </a:r>
            <a:endParaRPr lang="ja-JP"/>
          </a:p>
        </p:txBody>
      </p:sp>
      <p:pic>
        <p:nvPicPr>
          <p:cNvPr id="12" name="図 11" descr="抽象, 挿絵 が含まれている画像&#10;&#10;説明は自動で生成されたものです">
            <a:extLst>
              <a:ext uri="{FF2B5EF4-FFF2-40B4-BE49-F238E27FC236}">
                <a16:creationId xmlns:a16="http://schemas.microsoft.com/office/drawing/2014/main" id="{FAC2C605-63F1-D3A5-5249-6231C347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2389414"/>
            <a:ext cx="125945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8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C9425-AD7C-299B-A84C-DC28550E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FB08D28A-C2CA-AB11-8324-934CFDDD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br>
              <a:rPr lang="en-US" altLang="ja-JP" dirty="0">
                <a:ea typeface="游ゴシック Light"/>
              </a:rPr>
            </a:br>
            <a:r>
              <a:rPr lang="en-US" altLang="ja-JP" dirty="0">
                <a:ea typeface="游ゴシック Light"/>
              </a:rPr>
              <a:t>Demo:</a:t>
            </a:r>
            <a:br>
              <a:rPr lang="en-US" altLang="ja-JP" dirty="0">
                <a:ea typeface="游ゴシック Light"/>
              </a:rPr>
            </a:br>
            <a:r>
              <a:rPr lang="en-US" altLang="ja-JP" dirty="0">
                <a:ea typeface="游ゴシック Light"/>
              </a:rPr>
              <a:t>Node.js </a:t>
            </a:r>
            <a:r>
              <a:rPr lang="en-US" altLang="ja-JP" dirty="0" err="1">
                <a:ea typeface="游ゴシック Light"/>
              </a:rPr>
              <a:t>は動作しますか</a:t>
            </a:r>
            <a:r>
              <a:rPr lang="en-US" altLang="ja-JP" dirty="0">
                <a:ea typeface="游ゴシック Light"/>
              </a:rPr>
              <a:t>？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6C227A4-7115-BEE8-86C6-D7B7FC5CD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83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B274C-4859-952F-1B6D-94F06A706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BCE2BD3-19DD-E0E2-8035-A4A0C27B8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2CA08-19AC-40FF-34CC-83C3E0124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4D1DBE-4D50-1BE7-CC7D-C94B2F385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17F25-2661-43D5-8030-036EE88D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046A2-E876-E95E-48D0-2DF027E1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9517952-637E-A208-E2D9-5FC00C0C5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F23103A-02A3-B948-2EA3-F93D2B68DA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ja-JP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JavaScript</a:t>
            </a:r>
            <a:br>
              <a:rPr lang="en-US" altLang="ja-JP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ja-JP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フレームワーク</a:t>
            </a:r>
            <a:endParaRPr lang="en-US" altLang="ja-JP" sz="4800" kern="1200" cap="all" spc="1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6646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35027-5D90-69F6-03C2-CEF00CC2D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タイトル 17">
            <a:extLst>
              <a:ext uri="{FF2B5EF4-FFF2-40B4-BE49-F238E27FC236}">
                <a16:creationId xmlns:a16="http://schemas.microsoft.com/office/drawing/2014/main" id="{7E6DAE36-1C1F-C0DB-B934-7ECE2702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JavaScript</a:t>
            </a:r>
            <a:r>
              <a:rPr lang="ja-JP" alt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フレームワーク</a:t>
            </a:r>
            <a:endParaRPr lang="en-US" altLang="ja-JP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0" name="テキスト ボックス 8">
            <a:extLst>
              <a:ext uri="{FF2B5EF4-FFF2-40B4-BE49-F238E27FC236}">
                <a16:creationId xmlns:a16="http://schemas.microsoft.com/office/drawing/2014/main" id="{304F6BCD-845D-21BF-20F3-EAA780F84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952903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46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33DD8-3990-8CE3-D284-1D1A981A5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74A8F9DB-E255-459F-F9D5-513AEDBF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sz="4400">
                <a:ea typeface="+mn-lt"/>
                <a:cs typeface="+mn-lt"/>
              </a:rPr>
              <a:t>JavaScript</a:t>
            </a:r>
            <a:r>
              <a:rPr lang="ja-JP" altLang="en-US" sz="4400">
                <a:ea typeface="+mn-lt"/>
                <a:cs typeface="+mn-lt"/>
              </a:rPr>
              <a:t>フレームワーク</a:t>
            </a:r>
            <a:endParaRPr lang="ja-JP" altLang="ja-JP" err="1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F79336-6C81-09A2-87FD-523379B9894A}"/>
              </a:ext>
            </a:extLst>
          </p:cNvPr>
          <p:cNvSpPr txBox="1"/>
          <p:nvPr/>
        </p:nvSpPr>
        <p:spPr>
          <a:xfrm>
            <a:off x="1017662" y="4906619"/>
            <a:ext cx="23752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3200">
                <a:ea typeface="+mn-lt"/>
                <a:cs typeface="+mn-lt"/>
              </a:rPr>
              <a:t>React</a:t>
            </a:r>
            <a:endParaRPr lang="ja-JP" err="1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A57279-2312-93D5-E62A-8A9C4C343DBA}"/>
              </a:ext>
            </a:extLst>
          </p:cNvPr>
          <p:cNvSpPr txBox="1"/>
          <p:nvPr/>
        </p:nvSpPr>
        <p:spPr>
          <a:xfrm>
            <a:off x="5046314" y="4906618"/>
            <a:ext cx="23752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3200">
                <a:ea typeface="+mn-lt"/>
                <a:cs typeface="+mn-lt"/>
              </a:rPr>
              <a:t>Vue</a:t>
            </a:r>
            <a:endParaRPr lang="ja-JP" err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78C8F9-AD95-7111-B633-A38114C83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61" y="2299493"/>
            <a:ext cx="9559077" cy="225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53AFDAF-A828-4CE6-3DF3-318F304DB20E}"/>
              </a:ext>
            </a:extLst>
          </p:cNvPr>
          <p:cNvSpPr txBox="1"/>
          <p:nvPr/>
        </p:nvSpPr>
        <p:spPr>
          <a:xfrm>
            <a:off x="8373714" y="4908660"/>
            <a:ext cx="23752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3200">
                <a:ea typeface="+mn-lt"/>
                <a:cs typeface="+mn-lt"/>
              </a:rPr>
              <a:t>Angular</a:t>
            </a:r>
            <a:endParaRPr lang="ja-JP" err="1"/>
          </a:p>
        </p:txBody>
      </p:sp>
    </p:spTree>
    <p:extLst>
      <p:ext uri="{BB962C8B-B14F-4D97-AF65-F5344CB8AC3E}">
        <p14:creationId xmlns:p14="http://schemas.microsoft.com/office/powerpoint/2010/main" val="88294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4EE55-F48B-812C-E0AC-85A75B3F3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0A68AF38-3B50-3E66-B41F-3BFC4BD4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err="1"/>
              <a:t>特徴</a:t>
            </a:r>
            <a:endParaRPr lang="ja-JP" altLang="ja-JP" err="1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96C160C-BF61-0E60-A648-96318F6E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ja-JP" altLang="en-US" sz="4400" b="0" i="0">
                <a:solidFill>
                  <a:srgbClr val="5F756E"/>
                </a:solidFill>
                <a:effectLst/>
                <a:latin typeface="+mn-ea"/>
              </a:rPr>
              <a:t>コンポーネントベースの開発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4400" b="0" i="0">
                <a:solidFill>
                  <a:srgbClr val="5F756E"/>
                </a:solidFill>
                <a:effectLst/>
                <a:latin typeface="+mn-ea"/>
              </a:rPr>
              <a:t>仮想</a:t>
            </a:r>
            <a:r>
              <a:rPr lang="en" altLang="ja-JP" sz="4400" b="0" i="0">
                <a:solidFill>
                  <a:srgbClr val="5F756E"/>
                </a:solidFill>
                <a:effectLst/>
                <a:latin typeface="+mn-ea"/>
              </a:rPr>
              <a:t>DOM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4400" b="0" i="0">
                <a:solidFill>
                  <a:srgbClr val="5F756E"/>
                </a:solidFill>
                <a:effectLst/>
                <a:latin typeface="+mn-ea"/>
              </a:rPr>
              <a:t>リアクティブ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ja-JP" sz="4400" b="0" i="0">
                <a:solidFill>
                  <a:srgbClr val="5F756E"/>
                </a:solidFill>
                <a:effectLst/>
                <a:latin typeface="+mn-ea"/>
              </a:rPr>
              <a:t>JSX</a:t>
            </a:r>
            <a:r>
              <a:rPr lang="ja-JP" altLang="en-US" sz="4400" b="0" i="0">
                <a:solidFill>
                  <a:srgbClr val="5F756E"/>
                </a:solidFill>
                <a:effectLst/>
                <a:latin typeface="+mn-ea"/>
              </a:rPr>
              <a:t>などの機能拡張</a:t>
            </a:r>
          </a:p>
        </p:txBody>
      </p:sp>
    </p:spTree>
    <p:extLst>
      <p:ext uri="{BB962C8B-B14F-4D97-AF65-F5344CB8AC3E}">
        <p14:creationId xmlns:p14="http://schemas.microsoft.com/office/powerpoint/2010/main" val="1101783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23CBE6-F93F-5097-39AC-FCC433DB4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3F71DE35-0C1A-8112-7E4B-1A4C645C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z="4000" kern="1200">
                <a:latin typeface="+mj-lt"/>
                <a:ea typeface="+mj-ea"/>
                <a:cs typeface="+mj-cs"/>
              </a:rPr>
              <a:t>コンポーネントベース</a:t>
            </a:r>
            <a:endParaRPr lang="en-US" altLang="ja-JP" sz="3800" kern="1200">
              <a:latin typeface="+mj-lt"/>
              <a:ea typeface="+mj-ea"/>
              <a:cs typeface="+mj-cs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2313042-D571-19A3-F929-473CD8DB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2200" i="0" kern="1200">
                <a:effectLst/>
                <a:latin typeface="+mn-lt"/>
                <a:ea typeface="+mn-ea"/>
                <a:cs typeface="+mn-cs"/>
              </a:rPr>
              <a:t>変更部分だけを</a:t>
            </a:r>
            <a:r>
              <a:rPr lang="en-US" altLang="ja-JP" sz="2200" i="0" kern="1200">
                <a:effectLst/>
                <a:latin typeface="+mn-lt"/>
                <a:ea typeface="+mn-ea"/>
                <a:cs typeface="+mn-cs"/>
              </a:rPr>
              <a:t>DOM</a:t>
            </a:r>
            <a:r>
              <a:rPr lang="ja-JP" altLang="en-US" sz="2200" i="0" kern="1200">
                <a:effectLst/>
                <a:latin typeface="+mn-lt"/>
                <a:ea typeface="+mn-ea"/>
                <a:cs typeface="+mn-cs"/>
              </a:rPr>
              <a:t>に反映</a:t>
            </a:r>
            <a:endParaRPr lang="en-US" altLang="ja-JP" sz="2200" i="0" kern="1200">
              <a:effectLst/>
              <a:latin typeface="+mn-lt"/>
              <a:ea typeface="+mn-ea"/>
              <a:cs typeface="+mn-cs"/>
            </a:endParaRPr>
          </a:p>
          <a:p>
            <a:r>
              <a:rPr lang="ja-JP" altLang="en-US" sz="2200"/>
              <a:t>データ変更をリアルタイム反映</a:t>
            </a:r>
            <a:endParaRPr lang="en-US" altLang="ja-JP" sz="2200" i="0" kern="1200"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FF7D264-C900-C697-9617-9A6A4AA4B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6"/>
          <a:stretch/>
        </p:blipFill>
        <p:spPr bwMode="auto">
          <a:xfrm>
            <a:off x="841149" y="2845172"/>
            <a:ext cx="10369645" cy="3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610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9D54D-F15D-7177-733F-8023EE5D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7933E028-AF57-2A8B-8AFD-9594155E3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ja-JP" sz="3800" kern="1200">
                <a:latin typeface="+mj-lt"/>
                <a:ea typeface="+mj-ea"/>
                <a:cs typeface="+mj-cs"/>
              </a:rPr>
              <a:t>Virtual DOM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C031FAB-865B-B09A-0DEE-D0601F61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2200" i="0" kern="1200">
                <a:effectLst/>
                <a:latin typeface="+mn-lt"/>
                <a:ea typeface="+mn-ea"/>
                <a:cs typeface="+mn-cs"/>
              </a:rPr>
              <a:t>変更部分だけを</a:t>
            </a:r>
            <a:r>
              <a:rPr lang="en-US" altLang="ja-JP" sz="2200" i="0" kern="1200">
                <a:effectLst/>
                <a:latin typeface="+mn-lt"/>
                <a:ea typeface="+mn-ea"/>
                <a:cs typeface="+mn-cs"/>
              </a:rPr>
              <a:t>DOM</a:t>
            </a:r>
            <a:r>
              <a:rPr lang="ja-JP" altLang="en-US" sz="2200" i="0" kern="1200">
                <a:effectLst/>
                <a:latin typeface="+mn-lt"/>
                <a:ea typeface="+mn-ea"/>
                <a:cs typeface="+mn-cs"/>
              </a:rPr>
              <a:t>に反映</a:t>
            </a:r>
            <a:endParaRPr lang="en-US" altLang="ja-JP" sz="2200" i="0" kern="1200">
              <a:effectLst/>
              <a:latin typeface="+mn-lt"/>
              <a:ea typeface="+mn-ea"/>
              <a:cs typeface="+mn-cs"/>
            </a:endParaRPr>
          </a:p>
          <a:p>
            <a:r>
              <a:rPr lang="ja-JP" altLang="en-US" sz="2200"/>
              <a:t>データ変更をリアルタイム反映</a:t>
            </a:r>
            <a:br>
              <a:rPr lang="en-US" altLang="ja-JP" sz="2200"/>
            </a:br>
            <a:r>
              <a:rPr lang="ja-JP" altLang="en-US" sz="2200"/>
              <a:t>（リアクティブ）</a:t>
            </a:r>
            <a:endParaRPr lang="en-US" altLang="ja-JP" sz="220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1A82AC1-452D-8B55-91C9-862D35F1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r="16079" b="2"/>
          <a:stretch/>
        </p:blipFill>
        <p:spPr bwMode="auto">
          <a:xfrm>
            <a:off x="5334439" y="365125"/>
            <a:ext cx="6460686" cy="626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420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502B0-CFD1-EEF8-9009-BD8D9C81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1BA26AA9-ECB5-7DDE-2E3A-91114ED8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ja-JP" sz="3800" kern="1200" dirty="0">
                <a:latin typeface="+mj-lt"/>
                <a:ea typeface="游ゴシック Light"/>
                <a:cs typeface="+mj-cs"/>
              </a:rPr>
              <a:t>JSX</a:t>
            </a:r>
            <a:r>
              <a:rPr lang="en-US" altLang="ja-JP" sz="3800" dirty="0">
                <a:ea typeface="游ゴシック Light"/>
              </a:rPr>
              <a:t>（TSX）</a:t>
            </a:r>
            <a:endParaRPr lang="en-US" altLang="ja-JP" sz="3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79D47FA-0478-666B-4D7E-BFD85920EAFC}"/>
              </a:ext>
            </a:extLst>
          </p:cNvPr>
          <p:cNvSpPr txBox="1"/>
          <p:nvPr/>
        </p:nvSpPr>
        <p:spPr>
          <a:xfrm>
            <a:off x="838200" y="2177212"/>
            <a:ext cx="8409367" cy="2977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200"/>
              <a:t>JS</a:t>
            </a:r>
            <a:r>
              <a:rPr lang="ja-JP" altLang="en-US" sz="3200"/>
              <a:t>の拡張構文</a:t>
            </a:r>
            <a:endParaRPr lang="en-US" altLang="ja-JP" sz="32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200"/>
              <a:t>HTML</a:t>
            </a:r>
            <a:r>
              <a:rPr lang="ja-JP" altLang="en-US" sz="3200"/>
              <a:t>マークアップ</a:t>
            </a:r>
            <a:endParaRPr lang="en-US" altLang="ja-JP" sz="32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/>
              <a:t>「</a:t>
            </a:r>
            <a:r>
              <a:rPr lang="en-US" altLang="ja-JP" sz="3200"/>
              <a:t>.jsx</a:t>
            </a:r>
            <a:r>
              <a:rPr lang="ja-JP" altLang="en-US" sz="3200"/>
              <a:t>」ファイル</a:t>
            </a:r>
            <a:endParaRPr lang="en-US" altLang="ja-JP" sz="32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/>
              <a:t>「</a:t>
            </a:r>
            <a:r>
              <a:rPr lang="en-US" altLang="ja-JP" sz="3200"/>
              <a:t>.tsx</a:t>
            </a:r>
            <a:r>
              <a:rPr lang="ja-JP" altLang="en-US" sz="3200"/>
              <a:t>」ファイル</a:t>
            </a:r>
            <a:endParaRPr lang="en-US" altLang="ja-JP" sz="32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99D6345-9ADF-7096-A277-A480370A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6" y="2153860"/>
            <a:ext cx="5794803" cy="25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6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3CFCE7-9B63-E67F-C2FA-C7DEB56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ja-JP" altLang="en-US" sz="4000">
                <a:solidFill>
                  <a:srgbClr val="FFFFFF"/>
                </a:solidFill>
                <a:ea typeface="Yu Mincho Demibold"/>
              </a:rPr>
              <a:t>担当講師</a:t>
            </a:r>
          </a:p>
        </p:txBody>
      </p:sp>
      <p:graphicFrame>
        <p:nvGraphicFramePr>
          <p:cNvPr id="18" name="コンテンツ プレースホルダー 2">
            <a:extLst>
              <a:ext uri="{FF2B5EF4-FFF2-40B4-BE49-F238E27FC236}">
                <a16:creationId xmlns:a16="http://schemas.microsoft.com/office/drawing/2014/main" id="{7209DDD7-8FD1-F45B-1F1B-AA3D53517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26875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433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CE451-3F39-6148-C061-A9FA66B7F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76B98B00-A6F8-4A15-C711-6CF5F2FC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sz="4400">
                <a:ea typeface="+mn-lt"/>
                <a:cs typeface="+mn-lt"/>
              </a:rPr>
              <a:t>Next.js</a:t>
            </a:r>
            <a:endParaRPr lang="ja-JP" altLang="ja-JP" err="1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DC2A20-C891-3172-FB98-358D1A477457}"/>
              </a:ext>
            </a:extLst>
          </p:cNvPr>
          <p:cNvSpPr txBox="1"/>
          <p:nvPr/>
        </p:nvSpPr>
        <p:spPr>
          <a:xfrm>
            <a:off x="3782633" y="2447503"/>
            <a:ext cx="840936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200"/>
              <a:t>React </a:t>
            </a:r>
            <a:r>
              <a:rPr lang="ja-JP" altLang="en-US" sz="3200"/>
              <a:t>ベースのフレームワーク</a:t>
            </a:r>
            <a:endParaRPr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/>
              <a:t>ダイナミックルーティング機能</a:t>
            </a:r>
            <a:endParaRPr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/>
              <a:t>サーバサイドレンダリング（</a:t>
            </a:r>
            <a:r>
              <a:rPr lang="en-US" altLang="ja-JP" sz="3200"/>
              <a:t>SSR</a:t>
            </a:r>
            <a:r>
              <a:rPr lang="ja-JP" altLang="en-US" sz="3200"/>
              <a:t>）</a:t>
            </a:r>
            <a:endParaRPr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/>
              <a:t>API</a:t>
            </a:r>
            <a:r>
              <a:rPr lang="ja-JP" altLang="en-US" sz="3200"/>
              <a:t>機能</a:t>
            </a:r>
            <a:endParaRPr lang="en-US" altLang="ja-JP" sz="320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C622B59-7361-FC2E-EB70-87EF448E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4902"/>
            <a:ext cx="2375262" cy="1435541"/>
          </a:xfrm>
          <a:prstGeom prst="rect">
            <a:avLst/>
          </a:prstGeom>
        </p:spPr>
      </p:pic>
      <p:pic>
        <p:nvPicPr>
          <p:cNvPr id="3" name="図 2" descr="アイコン&#10;&#10;説明は自動で生成されたものです">
            <a:extLst>
              <a:ext uri="{FF2B5EF4-FFF2-40B4-BE49-F238E27FC236}">
                <a16:creationId xmlns:a16="http://schemas.microsoft.com/office/drawing/2014/main" id="{049F5CD2-E048-DB2E-8779-B424C642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14" y="4633098"/>
            <a:ext cx="1884234" cy="13255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C85E46-A781-35D7-CD4C-ED6EE037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152" y="4306525"/>
            <a:ext cx="3378134" cy="23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472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86D891-AAE2-0238-6136-BA0B18AF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B197FB-A967-C319-8538-321A813AE0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z="4800">
                <a:solidFill>
                  <a:srgbClr val="FFFFFF"/>
                </a:solidFill>
                <a:ea typeface="游ゴシック Light"/>
              </a:rPr>
              <a:t>アプリケーション紹介</a:t>
            </a:r>
            <a:endParaRPr lang="ja-JP" altLang="en-US" sz="4800" kern="1200" dirty="0">
              <a:solidFill>
                <a:srgbClr val="FFFFFF"/>
              </a:solidFill>
              <a:latin typeface="+mj-lt"/>
              <a:ea typeface="游ゴシック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6852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887B07-2F7C-F090-7909-3FDC4A02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0993B87-FC7A-FE13-4A9A-08C32DE9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23B118-1242-56CA-5B0E-CB1285E00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A58B72-5C5F-A2E8-DB6B-2E9BAD0C1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9D79E8-D232-88EB-128E-28E63F882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7CF906-9815-8A25-1A0A-97ADD790A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17DB59-C684-DB1C-5031-F7EA266B2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19F4BFE-F1AA-BB0F-E42A-0065359A9D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ja-JP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VSCoder</a:t>
            </a:r>
            <a:r>
              <a:rPr lang="ja-JP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プラグイン</a:t>
            </a:r>
            <a:endParaRPr lang="en-US" altLang="ja-JP" sz="4800" kern="1200" cap="all" spc="1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5256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0E920-B4D1-9769-A0F2-9EF8CB49F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CDBDAD8E-FBF8-527C-5CD4-F468A307C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altLang="ja-JP"/>
              <a:t>DEMO</a:t>
            </a:r>
            <a:endParaRPr lang="ja-JP" alt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4D97050-8504-128C-9E04-C612A1FA4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5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2645D06E-B335-F949-7FE6-214E9D8B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>
                <a:ea typeface="+mj-lt"/>
                <a:cs typeface="+mj-lt"/>
              </a:rPr>
              <a:t>ES7 + React/Redux/React-Native snippets</a:t>
            </a:r>
            <a:endParaRPr lang="ja-JP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59E108A-5D44-8A24-DCDF-F7911721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React</a:t>
            </a:r>
            <a:r>
              <a:rPr lang="ja-JP" altLang="en-US"/>
              <a:t>のコード補完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45015A-9F9B-5D9D-D04C-740E263A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23" y="2895229"/>
            <a:ext cx="9451554" cy="18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700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2645D06E-B335-F949-7FE6-214E9D8B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>
                <a:ea typeface="+mj-lt"/>
                <a:cs typeface="+mj-lt"/>
              </a:rPr>
              <a:t>E</a:t>
            </a:r>
            <a:r>
              <a:rPr lang="en-US" altLang="ja-JP" err="1">
                <a:ea typeface="+mj-lt"/>
                <a:cs typeface="+mj-lt"/>
              </a:rPr>
              <a:t>SLint</a:t>
            </a:r>
            <a:endParaRPr lang="ja-JP" err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5D4344-D705-128E-C8F8-7813038ED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i="0">
                <a:effectLst/>
                <a:latin typeface="+mn-ea"/>
              </a:rPr>
              <a:t>JavaScript</a:t>
            </a:r>
            <a:r>
              <a:rPr lang="ja-JP" altLang="en-US" i="0">
                <a:effectLst/>
                <a:latin typeface="+mn-ea"/>
              </a:rPr>
              <a:t>プログラミングのための静的コード分析ツール</a:t>
            </a:r>
            <a:endParaRPr lang="ja-JP" altLang="en-US">
              <a:latin typeface="+mn-ea"/>
            </a:endParaRPr>
          </a:p>
        </p:txBody>
      </p:sp>
      <p:pic>
        <p:nvPicPr>
          <p:cNvPr id="2" name="図 1" descr="グラフィカル ユーザー インターフェイス, テキスト, アプリケーション, チャットまたはテキスト メッセージ&#10;&#10;説明は自動で生成されたものです">
            <a:extLst>
              <a:ext uri="{FF2B5EF4-FFF2-40B4-BE49-F238E27FC236}">
                <a16:creationId xmlns:a16="http://schemas.microsoft.com/office/drawing/2014/main" id="{024D1613-F91E-6658-92F2-FB873150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1" y="2758617"/>
            <a:ext cx="9742214" cy="25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89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8FC32-D0FF-DB84-E5C1-5236DE479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E2EA40F6-FA20-E910-9C87-B46C5A81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err="1">
                <a:ea typeface="+mj-lt"/>
                <a:cs typeface="+mj-lt"/>
              </a:rPr>
              <a:t>Tailwind CSS IntelliSense</a:t>
            </a:r>
            <a:endParaRPr lang="ja-JP" err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40CEC2-005D-0E10-2F7A-981C9A8B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i="0">
                <a:effectLst/>
                <a:latin typeface="+mn-ea"/>
              </a:rPr>
              <a:t>TailwindCSS</a:t>
            </a:r>
            <a:r>
              <a:rPr lang="ja-JP" altLang="en-US" i="0">
                <a:effectLst/>
                <a:latin typeface="+mn-ea"/>
              </a:rPr>
              <a:t>のスニペット</a:t>
            </a:r>
            <a:endParaRPr lang="ja-JP" altLang="en-US">
              <a:latin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31DA36A-8253-A12C-F45B-137170430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71815"/>
            <a:ext cx="9285514" cy="262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5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5E008-A415-6DE7-6B26-615E1E400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5DAEB91C-696E-FD43-76B7-D2CA5B3F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err="1">
                <a:ea typeface="+mj-lt"/>
                <a:cs typeface="+mj-lt"/>
              </a:rPr>
              <a:t>Path Intellisense</a:t>
            </a:r>
            <a:endParaRPr lang="ja-JP" err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D7195C-4840-6163-6C45-FC38FFC81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i="0">
                <a:effectLst/>
                <a:latin typeface="+mn-ea"/>
              </a:rPr>
              <a:t>ファイルパスの補完機能</a:t>
            </a:r>
            <a:endParaRPr lang="ja-JP" altLang="en-US">
              <a:latin typeface="+mn-ea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951AE2C-B487-712F-54F7-C68E623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40997"/>
            <a:ext cx="10330543" cy="255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80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2645D06E-B335-F949-7FE6-214E9D8B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>
                <a:ea typeface="+mj-lt"/>
                <a:cs typeface="+mj-lt"/>
              </a:rPr>
              <a:t>L</a:t>
            </a:r>
            <a:r>
              <a:rPr lang="ja-JP">
                <a:ea typeface="+mj-lt"/>
                <a:cs typeface="+mj-lt"/>
              </a:rPr>
              <a:t>i</a:t>
            </a:r>
            <a:r>
              <a:rPr lang="en-US" altLang="ja-JP" err="1">
                <a:ea typeface="+mj-lt"/>
                <a:cs typeface="+mj-lt"/>
              </a:rPr>
              <a:t>ve</a:t>
            </a:r>
            <a:r>
              <a:rPr lang="ja-JP" altLang="en-US">
                <a:ea typeface="+mj-lt"/>
                <a:cs typeface="+mj-lt"/>
              </a:rPr>
              <a:t> Share</a:t>
            </a:r>
            <a:endParaRPr lang="ja-JP" altLang="en-US">
              <a:ea typeface="Yu Mincho Demibold"/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A868FD30-1C41-2787-38DF-A6E5E5B41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altLang="ja-JP" sz="2800" err="1">
                <a:ea typeface="+mn-lt"/>
                <a:cs typeface="+mn-lt"/>
              </a:rPr>
              <a:t>VSCode</a:t>
            </a:r>
            <a:r>
              <a:rPr lang="ja-JP" altLang="en-US" sz="2800">
                <a:ea typeface="+mn-lt"/>
                <a:cs typeface="+mn-lt"/>
              </a:rPr>
              <a:t>の画面をシェア</a:t>
            </a:r>
            <a:r>
              <a:rPr lang="ja-JP" altLang="en-US" sz="2800">
                <a:ea typeface="Yu Gothic Medium"/>
              </a:rPr>
              <a:t>（プレビュー、共同作業）</a:t>
            </a:r>
            <a:endParaRPr lang="ja-JP" altLang="ja-JP"/>
          </a:p>
        </p:txBody>
      </p:sp>
      <p:pic>
        <p:nvPicPr>
          <p:cNvPr id="3" name="図 2" descr="グラフィカル ユーザー インターフェイス, テキスト, アプリケーション&#10;&#10;説明は自動で生成されたものです">
            <a:extLst>
              <a:ext uri="{FF2B5EF4-FFF2-40B4-BE49-F238E27FC236}">
                <a16:creationId xmlns:a16="http://schemas.microsoft.com/office/drawing/2014/main" id="{2CA262CD-1177-4C72-9B17-79101445F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0" y="3253150"/>
            <a:ext cx="9525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15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06F975-13A5-9A17-E86E-5C7DE18805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423863"/>
            <a:ext cx="11277600" cy="576262"/>
          </a:xfrm>
        </p:spPr>
        <p:txBody>
          <a:bodyPr>
            <a:normAutofit fontScale="90000"/>
          </a:bodyPr>
          <a:lstStyle/>
          <a:p>
            <a:r>
              <a:rPr lang="ja-JP" altLang="en-US">
                <a:latin typeface="MS Gothic"/>
                <a:ea typeface="MS Gothic"/>
              </a:rPr>
              <a:t>セッションに参加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EF2DAA2-83DB-90B0-B121-ED420BC48D02}"/>
              </a:ext>
            </a:extLst>
          </p:cNvPr>
          <p:cNvSpPr txBox="1"/>
          <p:nvPr/>
        </p:nvSpPr>
        <p:spPr>
          <a:xfrm>
            <a:off x="653536" y="2774779"/>
            <a:ext cx="31962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solidFill>
                  <a:srgbClr val="161616"/>
                </a:solidFill>
                <a:latin typeface="Segoe UI"/>
                <a:cs typeface="Segoe UI"/>
                <a:hlinkClick r:id="rId2"/>
              </a:rPr>
              <a:t>手動でセッションに参加する</a:t>
            </a:r>
            <a:r>
              <a:rPr lang="en-US" altLang="ja-JP">
                <a:solidFill>
                  <a:srgbClr val="161616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</a:t>
            </a:r>
            <a:endParaRPr lang="ja-JP" altLang="en-US">
              <a:solidFill>
                <a:srgbClr val="161616"/>
              </a:solidFill>
              <a:latin typeface="Segoe UI"/>
              <a:cs typeface="Segoe UI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236315C-E3D8-F840-0AB9-76AFF230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53" y="1888633"/>
            <a:ext cx="6928433" cy="486624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E182028-04F6-492A-A310-A725334906C0}"/>
              </a:ext>
            </a:extLst>
          </p:cNvPr>
          <p:cNvSpPr txBox="1"/>
          <p:nvPr/>
        </p:nvSpPr>
        <p:spPr>
          <a:xfrm>
            <a:off x="655753" y="2173892"/>
            <a:ext cx="11732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Yu Gothic Medium"/>
              </a:rPr>
              <a:t>参考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7CB6FE3-4966-CF73-6C50-7FBC43767998}"/>
              </a:ext>
            </a:extLst>
          </p:cNvPr>
          <p:cNvSpPr txBox="1"/>
          <p:nvPr/>
        </p:nvSpPr>
        <p:spPr>
          <a:xfrm>
            <a:off x="662617" y="1302054"/>
            <a:ext cx="96857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Yu Gothic Medium"/>
              </a:rPr>
              <a:t>Live Shareのセッションリンクにアクセスして、画面共有</a:t>
            </a:r>
          </a:p>
        </p:txBody>
      </p:sp>
    </p:spTree>
    <p:extLst>
      <p:ext uri="{BB962C8B-B14F-4D97-AF65-F5344CB8AC3E}">
        <p14:creationId xmlns:p14="http://schemas.microsoft.com/office/powerpoint/2010/main" val="194648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3CFCE7-9B63-E67F-C2FA-C7DEB56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課題・評価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E1DFB7-3D45-7D06-0E1A-4E05EEBAB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/>
            <a:r>
              <a:rPr lang="en-US" sz="2000" dirty="0"/>
              <a:t>5</a:t>
            </a:r>
            <a:r>
              <a:rPr lang="ja-JP" altLang="en-US" sz="2000">
                <a:ea typeface="游ゴシック"/>
              </a:rPr>
              <a:t>月</a:t>
            </a:r>
            <a:r>
              <a:rPr lang="en-US" altLang="ja-JP" sz="2000" dirty="0">
                <a:ea typeface="游ゴシック"/>
              </a:rPr>
              <a:t>1</a:t>
            </a:r>
            <a:r>
              <a:rPr lang="ja-JP" altLang="en-US" sz="2000">
                <a:ea typeface="游ゴシック"/>
              </a:rPr>
              <a:t>週：課題</a:t>
            </a:r>
            <a:r>
              <a:rPr lang="en-US" altLang="ja-JP" sz="2000" dirty="0">
                <a:ea typeface="游ゴシック"/>
              </a:rPr>
              <a:t>1</a:t>
            </a:r>
            <a:r>
              <a:rPr lang="ja-JP" altLang="en-US" sz="2000">
                <a:ea typeface="游ゴシック"/>
              </a:rPr>
              <a:t>（訓練）</a:t>
            </a:r>
          </a:p>
          <a:p>
            <a:pPr marL="342900"/>
            <a:r>
              <a:rPr lang="en-US" sz="2000" dirty="0"/>
              <a:t>5</a:t>
            </a:r>
            <a:r>
              <a:rPr lang="ja-JP" altLang="en-US" sz="2000">
                <a:ea typeface="游ゴシック"/>
              </a:rPr>
              <a:t>月</a:t>
            </a:r>
            <a:r>
              <a:rPr lang="en-US" altLang="ja-JP" sz="2000" dirty="0">
                <a:ea typeface="游ゴシック"/>
              </a:rPr>
              <a:t>4</a:t>
            </a:r>
            <a:r>
              <a:rPr lang="ja-JP" altLang="en-US" sz="2000">
                <a:ea typeface="游ゴシック"/>
              </a:rPr>
              <a:t>週：課題</a:t>
            </a:r>
            <a:r>
              <a:rPr lang="en-US" altLang="ja-JP" sz="2000" dirty="0">
                <a:ea typeface="游ゴシック"/>
              </a:rPr>
              <a:t>2</a:t>
            </a:r>
            <a:r>
              <a:rPr lang="ja-JP" altLang="en-US" sz="2000">
                <a:ea typeface="游ゴシック"/>
              </a:rPr>
              <a:t>（訓練）</a:t>
            </a:r>
          </a:p>
          <a:p>
            <a:pPr marL="342900"/>
            <a:r>
              <a:rPr lang="en-US" altLang="ja-JP" sz="2000" dirty="0">
                <a:ea typeface="游ゴシック"/>
              </a:rPr>
              <a:t>6</a:t>
            </a:r>
            <a:r>
              <a:rPr lang="ja-JP" altLang="en-US" sz="2000">
                <a:ea typeface="游ゴシック"/>
              </a:rPr>
              <a:t>月</a:t>
            </a:r>
            <a:r>
              <a:rPr lang="en-US" altLang="ja-JP" sz="2000" dirty="0">
                <a:ea typeface="游ゴシック"/>
              </a:rPr>
              <a:t>4</a:t>
            </a:r>
            <a:r>
              <a:rPr lang="ja-JP" altLang="en-US" sz="2000">
                <a:ea typeface="游ゴシック"/>
              </a:rPr>
              <a:t>週：課題</a:t>
            </a:r>
            <a:r>
              <a:rPr lang="en-US" altLang="ja-JP" sz="2000" dirty="0">
                <a:ea typeface="游ゴシック"/>
              </a:rPr>
              <a:t>3</a:t>
            </a:r>
            <a:r>
              <a:rPr lang="ja-JP" altLang="en-US" sz="2000">
                <a:ea typeface="游ゴシック"/>
              </a:rPr>
              <a:t>（訓練）</a:t>
            </a:r>
            <a:endParaRPr lang="en-US" altLang="ja-JP" sz="2000">
              <a:ea typeface="游ゴシック"/>
            </a:endParaRPr>
          </a:p>
          <a:p>
            <a:pPr marL="342900"/>
            <a:r>
              <a:rPr lang="en-US" sz="2000" dirty="0"/>
              <a:t>7</a:t>
            </a:r>
            <a:r>
              <a:rPr lang="ja-JP" altLang="en-US" sz="2000">
                <a:ea typeface="游ゴシック"/>
              </a:rPr>
              <a:t>月</a:t>
            </a:r>
            <a:r>
              <a:rPr lang="en-US" altLang="ja-JP" sz="2000" dirty="0">
                <a:ea typeface="游ゴシック"/>
              </a:rPr>
              <a:t>3</a:t>
            </a:r>
            <a:r>
              <a:rPr lang="ja-JP" altLang="en-US" sz="2000">
                <a:ea typeface="游ゴシック"/>
              </a:rPr>
              <a:t>週：課題</a:t>
            </a:r>
            <a:r>
              <a:rPr lang="en-US" altLang="ja-JP" sz="2000" dirty="0">
                <a:ea typeface="游ゴシック"/>
              </a:rPr>
              <a:t>4</a:t>
            </a:r>
            <a:r>
              <a:rPr lang="ja-JP" altLang="en-US" sz="2000">
                <a:ea typeface="游ゴシック"/>
              </a:rPr>
              <a:t>（評価）</a:t>
            </a:r>
            <a:br>
              <a:rPr lang="ja-JP" altLang="en-US" sz="2000" dirty="0">
                <a:ea typeface="游ゴシック"/>
              </a:rPr>
            </a:br>
            <a:r>
              <a:rPr lang="ja-JP" altLang="en-US" sz="2000">
                <a:ea typeface="游ゴシック"/>
              </a:rPr>
              <a:t>オリジナルアプリ</a:t>
            </a:r>
          </a:p>
          <a:p>
            <a:pPr marL="342900"/>
            <a:r>
              <a:rPr lang="en-US" altLang="ja-JP" sz="2000" dirty="0">
                <a:ea typeface="游ゴシック"/>
              </a:rPr>
              <a:t>9</a:t>
            </a:r>
            <a:r>
              <a:rPr lang="ja-JP" altLang="en-US" sz="2000">
                <a:ea typeface="游ゴシック"/>
              </a:rPr>
              <a:t>月</a:t>
            </a:r>
            <a:r>
              <a:rPr lang="en-US" altLang="ja-JP" sz="2000" dirty="0">
                <a:ea typeface="游ゴシック"/>
              </a:rPr>
              <a:t>5</a:t>
            </a:r>
            <a:r>
              <a:rPr lang="ja-JP" altLang="en-US" sz="2000">
                <a:ea typeface="游ゴシック"/>
              </a:rPr>
              <a:t>週：課題</a:t>
            </a:r>
            <a:r>
              <a:rPr lang="en-US" altLang="ja-JP" sz="2000" dirty="0">
                <a:ea typeface="游ゴシック"/>
              </a:rPr>
              <a:t>5</a:t>
            </a:r>
            <a:r>
              <a:rPr lang="ja-JP" altLang="en-US" sz="2000">
                <a:ea typeface="游ゴシック"/>
              </a:rPr>
              <a:t>（訓練）</a:t>
            </a:r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4E3ED9-CFB0-5173-7718-C258F85A6803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 b="1"/>
              <a:t>提出期限必須</a:t>
            </a:r>
            <a:endParaRPr lang="en-US" altLang="ja-JP" sz="2000" b="1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 b="1"/>
              <a:t>再提出は</a:t>
            </a:r>
            <a:r>
              <a:rPr lang="en-US" altLang="ja-JP" sz="2000" b="1"/>
              <a:t>1</a:t>
            </a:r>
            <a:r>
              <a:rPr lang="ja-JP" altLang="en-US" sz="2000" b="1"/>
              <a:t>週間以内</a:t>
            </a: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1229475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2645D06E-B335-F949-7FE6-214E9D8B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altLang="ja-JP"/>
              <a:t>DEMO</a:t>
            </a:r>
            <a:endParaRPr lang="ja-JP" alt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5368A72-BA71-A8AE-64AF-D0AEB83E2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4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3CFCE7-9B63-E67F-C2FA-C7DEB56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3456709" cy="5571066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  <a:ea typeface="Yu Mincho Demibold"/>
              </a:rPr>
              <a:t>講義の目的</a:t>
            </a:r>
          </a:p>
        </p:txBody>
      </p:sp>
      <p:graphicFrame>
        <p:nvGraphicFramePr>
          <p:cNvPr id="39" name="コンテンツ プレースホルダー 2">
            <a:extLst>
              <a:ext uri="{FF2B5EF4-FFF2-40B4-BE49-F238E27FC236}">
                <a16:creationId xmlns:a16="http://schemas.microsoft.com/office/drawing/2014/main" id="{B177A9DE-0DDE-D4E6-3209-3192D124D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252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71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3CFCE7-9B63-E67F-C2FA-C7DEB56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  <a:ea typeface="Yu Mincho Demibold"/>
              </a:rPr>
              <a:t>補足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5E9266C4-CD20-4D39-8E3F-57422F959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126072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591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タイトル 17">
            <a:extLst>
              <a:ext uri="{FF2B5EF4-FFF2-40B4-BE49-F238E27FC236}">
                <a16:creationId xmlns:a16="http://schemas.microsoft.com/office/drawing/2014/main" id="{2645D06E-B335-F949-7FE6-214E9D8B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ja-JP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</a:t>
            </a:r>
            <a:r>
              <a:rPr lang="ja-JP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の活用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569498C-5EC6-1F84-1EAA-3A90203BDB15}"/>
              </a:ext>
            </a:extLst>
          </p:cNvPr>
          <p:cNvSpPr txBox="1"/>
          <p:nvPr/>
        </p:nvSpPr>
        <p:spPr>
          <a:xfrm>
            <a:off x="630935" y="2807208"/>
            <a:ext cx="5138493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200"/>
              <a:t>AI</a:t>
            </a:r>
            <a:r>
              <a:rPr lang="ja-JP" altLang="en-US" sz="2200"/>
              <a:t>を使って学習＆開発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200"/>
              <a:t>プログラムコード自動生成</a:t>
            </a:r>
            <a:endParaRPr lang="en-US" altLang="ja-JP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200"/>
              <a:t>構想をイメージする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200"/>
              <a:t>質問方法を鍛える​</a:t>
            </a:r>
          </a:p>
        </p:txBody>
      </p:sp>
      <p:pic>
        <p:nvPicPr>
          <p:cNvPr id="2" name="図 1" descr="ロゴ, アイコン&#10;&#10;説明は自動で生成されたものです">
            <a:extLst>
              <a:ext uri="{FF2B5EF4-FFF2-40B4-BE49-F238E27FC236}">
                <a16:creationId xmlns:a16="http://schemas.microsoft.com/office/drawing/2014/main" id="{713EAE0A-6752-F806-4DAC-3D9C6536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56" y="2251627"/>
            <a:ext cx="5291566" cy="23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5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E0531-6390-DD6E-5DED-94C43D79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タイトル 17">
            <a:extLst>
              <a:ext uri="{FF2B5EF4-FFF2-40B4-BE49-F238E27FC236}">
                <a16:creationId xmlns:a16="http://schemas.microsoft.com/office/drawing/2014/main" id="{272CB0B5-C01A-EABC-F3CB-5F88D4CB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要望</a:t>
            </a:r>
            <a:endParaRPr lang="en-US" altLang="ja-JP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59C49E-2FF8-34B7-F650-BDBE2D1C4391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400"/>
              <a:t>作ってみたいアプリ</a:t>
            </a:r>
            <a:endParaRPr lang="en-US" altLang="ja-JP" sz="44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400"/>
              <a:t>就プレ作品などの相談</a:t>
            </a:r>
            <a:endParaRPr lang="en-US" altLang="ja-JP" sz="44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400"/>
              <a:t>その他質問など</a:t>
            </a:r>
            <a:endParaRPr lang="en-US" altLang="ja-JP" sz="44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400"/>
              <a:t>授業でとりあげます</a:t>
            </a:r>
            <a:endParaRPr lang="en-US" altLang="ja-JP" sz="4400"/>
          </a:p>
        </p:txBody>
      </p:sp>
    </p:spTree>
    <p:extLst>
      <p:ext uri="{BB962C8B-B14F-4D97-AF65-F5344CB8AC3E}">
        <p14:creationId xmlns:p14="http://schemas.microsoft.com/office/powerpoint/2010/main" val="126096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3CFCE7-9B63-E67F-C2FA-C7DEB56189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開発ツール</a:t>
            </a:r>
            <a:endParaRPr lang="en-US" altLang="ja-JP" sz="4800" kern="1200" cap="all" spc="1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2172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>
            <a:extLst>
              <a:ext uri="{FF2B5EF4-FFF2-40B4-BE49-F238E27FC236}">
                <a16:creationId xmlns:a16="http://schemas.microsoft.com/office/drawing/2014/main" id="{2645D06E-B335-F949-7FE6-214E9D8B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ja-JP" sz="540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</a:t>
            </a:r>
            <a:endParaRPr lang="en-US" altLang="ja-JP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99BC2C-84C3-29B6-1E4B-BF27AB7FA85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200"/>
              <a:t>（統合環境ツール）</a:t>
            </a:r>
            <a:endParaRPr lang="en-US" altLang="ja-JP" sz="2200"/>
          </a:p>
        </p:txBody>
      </p:sp>
      <p:pic>
        <p:nvPicPr>
          <p:cNvPr id="2" name="図 1" descr="アイコン&#10;&#10;説明は自動で生成されたものです">
            <a:extLst>
              <a:ext uri="{FF2B5EF4-FFF2-40B4-BE49-F238E27FC236}">
                <a16:creationId xmlns:a16="http://schemas.microsoft.com/office/drawing/2014/main" id="{3BCEAD73-D9D9-BA59-81C9-A033CF18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29" y="2885007"/>
            <a:ext cx="1087986" cy="108798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0E7FBED-A57B-CABB-ECAB-A33FB807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508" y="2885007"/>
            <a:ext cx="1087986" cy="10879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01082B0-9AD5-F41E-D5C2-FCE961CAF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882" y="2786007"/>
            <a:ext cx="1186986" cy="118698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C8C2F7-3D6A-811A-CC0D-1A18514A62EE}"/>
              </a:ext>
            </a:extLst>
          </p:cNvPr>
          <p:cNvSpPr txBox="1"/>
          <p:nvPr/>
        </p:nvSpPr>
        <p:spPr>
          <a:xfrm>
            <a:off x="4690872" y="4512564"/>
            <a:ext cx="21156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3200">
                <a:ea typeface="Yu Gothic Medium"/>
              </a:rPr>
              <a:t>VSCode</a:t>
            </a:r>
            <a:endParaRPr lang="ja-JP" sz="3200">
              <a:ea typeface="Yu Gothic Medium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5F5BC0-3C4D-510E-C666-2D381EB7415C}"/>
              </a:ext>
            </a:extLst>
          </p:cNvPr>
          <p:cNvSpPr txBox="1"/>
          <p:nvPr/>
        </p:nvSpPr>
        <p:spPr>
          <a:xfrm>
            <a:off x="7074242" y="4512563"/>
            <a:ext cx="21156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3200">
                <a:ea typeface="Yu Gothic Medium"/>
              </a:rPr>
              <a:t>Cursor</a:t>
            </a:r>
            <a:endParaRPr lang="ja-JP" sz="3200">
              <a:ea typeface="Yu Gothic Medium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0E0E32-C8A8-7A9F-A243-8A20984560E7}"/>
              </a:ext>
            </a:extLst>
          </p:cNvPr>
          <p:cNvSpPr txBox="1"/>
          <p:nvPr/>
        </p:nvSpPr>
        <p:spPr>
          <a:xfrm>
            <a:off x="9445416" y="4538334"/>
            <a:ext cx="21156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3200">
                <a:ea typeface="Yu Gothic Medium"/>
              </a:rPr>
              <a:t>Windsurf</a:t>
            </a:r>
            <a:endParaRPr lang="ja-JP" sz="3200">
              <a:ea typeface="Yu Gothic Medium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98C872D-65F4-8EFB-F1BF-96B820BB11EC}"/>
              </a:ext>
            </a:extLst>
          </p:cNvPr>
          <p:cNvSpPr txBox="1"/>
          <p:nvPr/>
        </p:nvSpPr>
        <p:spPr>
          <a:xfrm>
            <a:off x="4204334" y="5392893"/>
            <a:ext cx="30278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3200">
                <a:solidFill>
                  <a:srgbClr val="C00000"/>
                </a:solidFill>
                <a:ea typeface="Yu Gothic Medium"/>
              </a:rPr>
              <a:t>デモ利用</a:t>
            </a:r>
          </a:p>
        </p:txBody>
      </p:sp>
    </p:spTree>
    <p:extLst>
      <p:ext uri="{BB962C8B-B14F-4D97-AF65-F5344CB8AC3E}">
        <p14:creationId xmlns:p14="http://schemas.microsoft.com/office/powerpoint/2010/main" val="240440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367</Words>
  <Application>Microsoft Office PowerPoint</Application>
  <PresentationFormat>Widescreen</PresentationFormat>
  <Paragraphs>93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テーマ</vt:lpstr>
      <vt:lpstr>JS34</vt:lpstr>
      <vt:lpstr>担当講師</vt:lpstr>
      <vt:lpstr>課題・評価</vt:lpstr>
      <vt:lpstr>講義の目的</vt:lpstr>
      <vt:lpstr>補足</vt:lpstr>
      <vt:lpstr>AIの活用</vt:lpstr>
      <vt:lpstr>要望</vt:lpstr>
      <vt:lpstr>開発ツール</vt:lpstr>
      <vt:lpstr>IDE</vt:lpstr>
      <vt:lpstr>Node.js</vt:lpstr>
      <vt:lpstr>TypeScript</vt:lpstr>
      <vt:lpstr> Demo: Node.js は動作しますか？</vt:lpstr>
      <vt:lpstr>JavaScript フレームワーク</vt:lpstr>
      <vt:lpstr>JavaScriptフレームワーク</vt:lpstr>
      <vt:lpstr>JavaScriptフレームワーク</vt:lpstr>
      <vt:lpstr>特徴</vt:lpstr>
      <vt:lpstr>コンポーネントベース</vt:lpstr>
      <vt:lpstr>Virtual DOM</vt:lpstr>
      <vt:lpstr>JSX（TSX）</vt:lpstr>
      <vt:lpstr>Next.js</vt:lpstr>
      <vt:lpstr>アプリケーション紹介</vt:lpstr>
      <vt:lpstr>VSCoderプラグイン</vt:lpstr>
      <vt:lpstr>DEMO</vt:lpstr>
      <vt:lpstr>ES7 + React/Redux/React-Native snippets</vt:lpstr>
      <vt:lpstr>ESLint</vt:lpstr>
      <vt:lpstr>Tailwind CSS IntelliSense</vt:lpstr>
      <vt:lpstr>Path Intellisense</vt:lpstr>
      <vt:lpstr>Live Share</vt:lpstr>
      <vt:lpstr>セッションに参加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TH-INST 吉川洋平</cp:lastModifiedBy>
  <cp:revision>104</cp:revision>
  <dcterms:created xsi:type="dcterms:W3CDTF">2012-07-27T23:28:17Z</dcterms:created>
  <dcterms:modified xsi:type="dcterms:W3CDTF">2025-04-22T14:21:02Z</dcterms:modified>
</cp:coreProperties>
</file>